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tags/tag1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15.xml" ContentType="application/vnd.openxmlformats-officedocument.presentationml.notesSlide+xml"/>
  <Override PartName="/ppt/tags/tag14.xml" ContentType="application/vnd.openxmlformats-officedocument.presentationml.tags+xml"/>
  <Override PartName="/ppt/notesSlides/notesSlide16.xml" ContentType="application/vnd.openxmlformats-officedocument.presentationml.notesSlide+xml"/>
  <Override PartName="/ppt/tags/tag15.xml" ContentType="application/vnd.openxmlformats-officedocument.presentationml.tags+xml"/>
  <Override PartName="/ppt/notesSlides/notesSlide17.xml" ContentType="application/vnd.openxmlformats-officedocument.presentationml.notesSlide+xml"/>
  <Override PartName="/ppt/tags/tag16.xml" ContentType="application/vnd.openxmlformats-officedocument.presentationml.tags+xml"/>
  <Override PartName="/ppt/notesSlides/notesSlide18.xml" ContentType="application/vnd.openxmlformats-officedocument.presentationml.notesSlide+xml"/>
  <Override PartName="/ppt/tags/tag17.xml" ContentType="application/vnd.openxmlformats-officedocument.presentationml.tags+xml"/>
  <Override PartName="/ppt/notesSlides/notesSlide19.xml" ContentType="application/vnd.openxmlformats-officedocument.presentationml.notesSlide+xml"/>
  <Override PartName="/ppt/tags/tag18.xml" ContentType="application/vnd.openxmlformats-officedocument.presentationml.tags+xml"/>
  <Override PartName="/ppt/notesSlides/notesSlide20.xml" ContentType="application/vnd.openxmlformats-officedocument.presentationml.notesSlide+xml"/>
  <Override PartName="/ppt/tags/tag19.xml" ContentType="application/vnd.openxmlformats-officedocument.presentationml.tags+xml"/>
  <Override PartName="/ppt/notesSlides/notesSlide21.xml" ContentType="application/vnd.openxmlformats-officedocument.presentationml.notesSlide+xml"/>
  <Override PartName="/ppt/tags/tag20.xml" ContentType="application/vnd.openxmlformats-officedocument.presentationml.tags+xml"/>
  <Override PartName="/ppt/notesSlides/notesSlide22.xml" ContentType="application/vnd.openxmlformats-officedocument.presentationml.notesSlide+xml"/>
  <Override PartName="/ppt/tags/tag21.xml" ContentType="application/vnd.openxmlformats-officedocument.presentationml.tags+xml"/>
  <Override PartName="/ppt/notesSlides/notesSlide23.xml" ContentType="application/vnd.openxmlformats-officedocument.presentationml.notesSlide+xml"/>
  <Override PartName="/ppt/tags/tag22.xml" ContentType="application/vnd.openxmlformats-officedocument.presentationml.tags+xml"/>
  <Override PartName="/ppt/notesSlides/notesSlide24.xml" ContentType="application/vnd.openxmlformats-officedocument.presentationml.notesSlide+xml"/>
  <Override PartName="/ppt/tags/tag23.xml" ContentType="application/vnd.openxmlformats-officedocument.presentationml.tags+xml"/>
  <Override PartName="/ppt/notesSlides/notesSlide25.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tags/tag27.xml" ContentType="application/vnd.openxmlformats-officedocument.presentationml.tags+xml"/>
  <Override PartName="/ppt/notesSlides/notesSlide28.xml" ContentType="application/vnd.openxmlformats-officedocument.presentationml.notesSlide+xml"/>
  <Override PartName="/ppt/tags/tag28.xml" ContentType="application/vnd.openxmlformats-officedocument.presentationml.tags+xml"/>
  <Override PartName="/ppt/notesSlides/notesSlide29.xml" ContentType="application/vnd.openxmlformats-officedocument.presentationml.notesSlide+xml"/>
  <Override PartName="/ppt/tags/tag29.xml" ContentType="application/vnd.openxmlformats-officedocument.presentationml.tags+xml"/>
  <Override PartName="/ppt/notesSlides/notesSlide30.xml" ContentType="application/vnd.openxmlformats-officedocument.presentationml.notesSlide+xml"/>
  <Override PartName="/ppt/tags/tag30.xml" ContentType="application/vnd.openxmlformats-officedocument.presentationml.tags+xml"/>
  <Override PartName="/ppt/notesSlides/notesSlide31.xml" ContentType="application/vnd.openxmlformats-officedocument.presentationml.notesSlide+xml"/>
  <Override PartName="/ppt/tags/tag31.xml" ContentType="application/vnd.openxmlformats-officedocument.presentationml.tags+xml"/>
  <Override PartName="/ppt/notesSlides/notesSlide32.xml" ContentType="application/vnd.openxmlformats-officedocument.presentationml.notesSlide+xml"/>
  <Override PartName="/ppt/tags/tag32.xml" ContentType="application/vnd.openxmlformats-officedocument.presentationml.tags+xml"/>
  <Override PartName="/ppt/notesSlides/notesSlide33.xml" ContentType="application/vnd.openxmlformats-officedocument.presentationml.notesSlide+xml"/>
  <Override PartName="/ppt/tags/tag33.xml" ContentType="application/vnd.openxmlformats-officedocument.presentationml.tags+xml"/>
  <Override PartName="/ppt/notesSlides/notesSlide34.xml" ContentType="application/vnd.openxmlformats-officedocument.presentationml.notesSlide+xml"/>
  <Override PartName="/ppt/tags/tag34.xml" ContentType="application/vnd.openxmlformats-officedocument.presentationml.tags+xml"/>
  <Override PartName="/ppt/notesSlides/notesSlide35.xml" ContentType="application/vnd.openxmlformats-officedocument.presentationml.notesSlide+xml"/>
  <Override PartName="/ppt/tags/tag35.xml" ContentType="application/vnd.openxmlformats-officedocument.presentationml.tags+xml"/>
  <Override PartName="/ppt/notesSlides/notesSlide36.xml" ContentType="application/vnd.openxmlformats-officedocument.presentationml.notesSlide+xml"/>
  <Override PartName="/ppt/tags/tag36.xml" ContentType="application/vnd.openxmlformats-officedocument.presentationml.tags+xml"/>
  <Override PartName="/ppt/notesSlides/notesSlide37.xml" ContentType="application/vnd.openxmlformats-officedocument.presentationml.notesSlide+xml"/>
  <Override PartName="/ppt/tags/tag37.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notesSlides/notesSlide40.xml" ContentType="application/vnd.openxmlformats-officedocument.presentationml.notesSlide+xml"/>
  <Override PartName="/ppt/tags/tag59.xml" ContentType="application/vnd.openxmlformats-officedocument.presentationml.tags+xml"/>
  <Override PartName="/ppt/notesSlides/notesSlide41.xml" ContentType="application/vnd.openxmlformats-officedocument.presentationml.notesSlide+xml"/>
  <Override PartName="/ppt/tags/tag60.xml" ContentType="application/vnd.openxmlformats-officedocument.presentationml.tags+xml"/>
  <Override PartName="/ppt/notesSlides/notesSlide42.xml" ContentType="application/vnd.openxmlformats-officedocument.presentationml.notesSlide+xml"/>
  <Override PartName="/ppt/tags/tag61.xml" ContentType="application/vnd.openxmlformats-officedocument.presentationml.tags+xml"/>
  <Override PartName="/ppt/notesSlides/notesSlide43.xml" ContentType="application/vnd.openxmlformats-officedocument.presentationml.notesSlide+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notesSlides/notesSlide44.xml" ContentType="application/vnd.openxmlformats-officedocument.presentationml.notesSlide+xml"/>
  <Override PartName="/ppt/tags/tag65.xml" ContentType="application/vnd.openxmlformats-officedocument.presentationml.tags+xml"/>
  <Override PartName="/ppt/notesSlides/notesSlide45.xml" ContentType="application/vnd.openxmlformats-officedocument.presentationml.notesSlide+xml"/>
  <Override PartName="/ppt/tags/tag66.xml" ContentType="application/vnd.openxmlformats-officedocument.presentationml.tags+xml"/>
  <Override PartName="/ppt/notesSlides/notesSlide46.xml" ContentType="application/vnd.openxmlformats-officedocument.presentationml.notesSlide+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notesSlides/notesSlide47.xml" ContentType="application/vnd.openxmlformats-officedocument.presentationml.notesSlide+xml"/>
  <Override PartName="/ppt/tags/tag70.xml" ContentType="application/vnd.openxmlformats-officedocument.presentationml.tags+xml"/>
  <Override PartName="/ppt/notesSlides/notesSlide48.xml" ContentType="application/vnd.openxmlformats-officedocument.presentationml.notesSlide+xml"/>
  <Override PartName="/ppt/tags/tag71.xml" ContentType="application/vnd.openxmlformats-officedocument.presentationml.tags+xml"/>
  <Override PartName="/ppt/tags/tag72.xml" ContentType="application/vnd.openxmlformats-officedocument.presentationml.tags+xml"/>
  <Override PartName="/ppt/notesSlides/notesSlide49.xml" ContentType="application/vnd.openxmlformats-officedocument.presentationml.notesSlide+xml"/>
  <Override PartName="/ppt/tags/tag73.xml" ContentType="application/vnd.openxmlformats-officedocument.presentationml.tags+xml"/>
  <Override PartName="/ppt/notesSlides/notesSlide50.xml" ContentType="application/vnd.openxmlformats-officedocument.presentationml.notesSlide+xml"/>
  <Override PartName="/ppt/tags/tag74.xml" ContentType="application/vnd.openxmlformats-officedocument.presentationml.tags+xml"/>
  <Override PartName="/ppt/notesSlides/notesSlide51.xml" ContentType="application/vnd.openxmlformats-officedocument.presentationml.notesSlide+xml"/>
  <Override PartName="/ppt/tags/tag75.xml" ContentType="application/vnd.openxmlformats-officedocument.presentationml.tags+xml"/>
  <Override PartName="/ppt/notesSlides/notesSlide52.xml" ContentType="application/vnd.openxmlformats-officedocument.presentationml.notesSlide+xml"/>
  <Override PartName="/ppt/tags/tag76.xml" ContentType="application/vnd.openxmlformats-officedocument.presentationml.tags+xml"/>
  <Override PartName="/ppt/notesSlides/notesSlide53.xml" ContentType="application/vnd.openxmlformats-officedocument.presentationml.notesSlide+xml"/>
  <Override PartName="/ppt/tags/tag77.xml" ContentType="application/vnd.openxmlformats-officedocument.presentationml.tags+xml"/>
  <Override PartName="/ppt/notesSlides/notesSlide54.xml" ContentType="application/vnd.openxmlformats-officedocument.presentationml.notesSlide+xml"/>
  <Override PartName="/ppt/tags/tag78.xml" ContentType="application/vnd.openxmlformats-officedocument.presentationml.tags+xml"/>
  <Override PartName="/ppt/notesSlides/notesSlide55.xml" ContentType="application/vnd.openxmlformats-officedocument.presentationml.notesSlide+xml"/>
  <Override PartName="/ppt/tags/tag79.xml" ContentType="application/vnd.openxmlformats-officedocument.presentationml.tags+xml"/>
  <Override PartName="/ppt/notesSlides/notesSlide56.xml" ContentType="application/vnd.openxmlformats-officedocument.presentationml.notesSlide+xml"/>
  <Override PartName="/ppt/tags/tag80.xml" ContentType="application/vnd.openxmlformats-officedocument.presentationml.tags+xml"/>
  <Override PartName="/ppt/notesSlides/notesSlide57.xml" ContentType="application/vnd.openxmlformats-officedocument.presentationml.notesSlide+xml"/>
  <Override PartName="/ppt/tags/tag81.xml" ContentType="application/vnd.openxmlformats-officedocument.presentationml.tags+xml"/>
  <Override PartName="/ppt/notesSlides/notesSlide58.xml" ContentType="application/vnd.openxmlformats-officedocument.presentationml.notesSlide+xml"/>
  <Override PartName="/ppt/tags/tag82.xml" ContentType="application/vnd.openxmlformats-officedocument.presentationml.tags+xml"/>
  <Override PartName="/ppt/notesSlides/notesSlide59.xml" ContentType="application/vnd.openxmlformats-officedocument.presentationml.notesSlide+xml"/>
  <Override PartName="/ppt/tags/tag83.xml" ContentType="application/vnd.openxmlformats-officedocument.presentationml.tags+xml"/>
  <Override PartName="/ppt/tags/tag8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93455" r:id="rId4"/>
    <p:sldMasterId id="2147493479" r:id="rId5"/>
    <p:sldMasterId id="2147493467" r:id="rId6"/>
    <p:sldMasterId id="2147493498" r:id="rId7"/>
  </p:sldMasterIdLst>
  <p:notesMasterIdLst>
    <p:notesMasterId r:id="rId109"/>
  </p:notesMasterIdLst>
  <p:handoutMasterIdLst>
    <p:handoutMasterId r:id="rId110"/>
  </p:handoutMasterIdLst>
  <p:sldIdLst>
    <p:sldId id="654" r:id="rId8"/>
    <p:sldId id="624" r:id="rId9"/>
    <p:sldId id="781" r:id="rId10"/>
    <p:sldId id="747" r:id="rId11"/>
    <p:sldId id="748" r:id="rId12"/>
    <p:sldId id="749" r:id="rId13"/>
    <p:sldId id="320" r:id="rId14"/>
    <p:sldId id="527" r:id="rId15"/>
    <p:sldId id="528" r:id="rId16"/>
    <p:sldId id="752" r:id="rId17"/>
    <p:sldId id="468" r:id="rId18"/>
    <p:sldId id="754" r:id="rId19"/>
    <p:sldId id="785" r:id="rId20"/>
    <p:sldId id="755" r:id="rId21"/>
    <p:sldId id="625" r:id="rId22"/>
    <p:sldId id="786" r:id="rId23"/>
    <p:sldId id="470" r:id="rId24"/>
    <p:sldId id="628" r:id="rId25"/>
    <p:sldId id="756" r:id="rId26"/>
    <p:sldId id="471" r:id="rId27"/>
    <p:sldId id="472" r:id="rId28"/>
    <p:sldId id="787" r:id="rId29"/>
    <p:sldId id="788" r:id="rId30"/>
    <p:sldId id="473" r:id="rId31"/>
    <p:sldId id="474" r:id="rId32"/>
    <p:sldId id="476" r:id="rId33"/>
    <p:sldId id="479" r:id="rId34"/>
    <p:sldId id="683" r:id="rId35"/>
    <p:sldId id="798" r:id="rId36"/>
    <p:sldId id="799" r:id="rId37"/>
    <p:sldId id="800" r:id="rId38"/>
    <p:sldId id="801" r:id="rId39"/>
    <p:sldId id="335" r:id="rId40"/>
    <p:sldId id="336" r:id="rId41"/>
    <p:sldId id="486" r:id="rId42"/>
    <p:sldId id="741" r:id="rId43"/>
    <p:sldId id="790" r:id="rId44"/>
    <p:sldId id="791" r:id="rId45"/>
    <p:sldId id="793" r:id="rId46"/>
    <p:sldId id="792" r:id="rId47"/>
    <p:sldId id="690" r:id="rId48"/>
    <p:sldId id="533" r:id="rId49"/>
    <p:sldId id="535" r:id="rId50"/>
    <p:sldId id="537" r:id="rId51"/>
    <p:sldId id="539" r:id="rId52"/>
    <p:sldId id="540" r:id="rId53"/>
    <p:sldId id="542" r:id="rId54"/>
    <p:sldId id="545" r:id="rId55"/>
    <p:sldId id="546" r:id="rId56"/>
    <p:sldId id="547" r:id="rId57"/>
    <p:sldId id="548" r:id="rId58"/>
    <p:sldId id="549" r:id="rId59"/>
    <p:sldId id="551" r:id="rId60"/>
    <p:sldId id="552" r:id="rId61"/>
    <p:sldId id="564" r:id="rId62"/>
    <p:sldId id="553" r:id="rId63"/>
    <p:sldId id="555" r:id="rId64"/>
    <p:sldId id="558" r:id="rId65"/>
    <p:sldId id="559" r:id="rId66"/>
    <p:sldId id="579" r:id="rId67"/>
    <p:sldId id="584" r:id="rId68"/>
    <p:sldId id="767" r:id="rId69"/>
    <p:sldId id="692" r:id="rId70"/>
    <p:sldId id="768" r:id="rId71"/>
    <p:sldId id="769" r:id="rId72"/>
    <p:sldId id="586" r:id="rId73"/>
    <p:sldId id="588" r:id="rId74"/>
    <p:sldId id="794" r:id="rId75"/>
    <p:sldId id="795" r:id="rId76"/>
    <p:sldId id="587" r:id="rId77"/>
    <p:sldId id="590" r:id="rId78"/>
    <p:sldId id="789" r:id="rId79"/>
    <p:sldId id="630" r:id="rId80"/>
    <p:sldId id="607" r:id="rId81"/>
    <p:sldId id="608" r:id="rId82"/>
    <p:sldId id="610" r:id="rId83"/>
    <p:sldId id="611" r:id="rId84"/>
    <p:sldId id="612" r:id="rId85"/>
    <p:sldId id="605" r:id="rId86"/>
    <p:sldId id="609" r:id="rId87"/>
    <p:sldId id="614" r:id="rId88"/>
    <p:sldId id="615" r:id="rId89"/>
    <p:sldId id="616" r:id="rId90"/>
    <p:sldId id="617" r:id="rId91"/>
    <p:sldId id="618" r:id="rId92"/>
    <p:sldId id="619" r:id="rId93"/>
    <p:sldId id="620" r:id="rId94"/>
    <p:sldId id="623" r:id="rId95"/>
    <p:sldId id="644" r:id="rId96"/>
    <p:sldId id="645" r:id="rId97"/>
    <p:sldId id="646" r:id="rId98"/>
    <p:sldId id="653" r:id="rId99"/>
    <p:sldId id="641" r:id="rId100"/>
    <p:sldId id="647" r:id="rId101"/>
    <p:sldId id="642" r:id="rId102"/>
    <p:sldId id="643" r:id="rId103"/>
    <p:sldId id="649" r:id="rId104"/>
    <p:sldId id="650" r:id="rId105"/>
    <p:sldId id="652" r:id="rId106"/>
    <p:sldId id="651" r:id="rId107"/>
    <p:sldId id="659" r:id="rId108"/>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00"/>
    <a:srgbClr val="0F1938"/>
    <a:srgbClr val="002868"/>
    <a:srgbClr val="100E42"/>
    <a:srgbClr val="100E2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00" autoAdjust="0"/>
    <p:restoredTop sz="90353" autoAdjust="0"/>
  </p:normalViewPr>
  <p:slideViewPr>
    <p:cSldViewPr snapToGrid="0" snapToObjects="1">
      <p:cViewPr varScale="1">
        <p:scale>
          <a:sx n="203" d="100"/>
          <a:sy n="203" d="100"/>
        </p:scale>
        <p:origin x="1992" y="184"/>
      </p:cViewPr>
      <p:guideLst>
        <p:guide orient="horz" pos="2160"/>
        <p:guide pos="2880"/>
      </p:guideLst>
    </p:cSldViewPr>
  </p:slideViewPr>
  <p:notesTextViewPr>
    <p:cViewPr>
      <p:scale>
        <a:sx n="3" d="2"/>
        <a:sy n="3" d="2"/>
      </p:scale>
      <p:origin x="0" y="0"/>
    </p:cViewPr>
  </p:notesTextViewPr>
  <p:sorterViewPr>
    <p:cViewPr>
      <p:scale>
        <a:sx n="149" d="100"/>
        <a:sy n="149"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12" Type="http://schemas.openxmlformats.org/officeDocument/2006/relationships/viewProps" Target="viewProps.xml"/><Relationship Id="rId16" Type="http://schemas.openxmlformats.org/officeDocument/2006/relationships/slide" Target="slides/slide9.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slide" Target="slides/slide95.xml"/><Relationship Id="rId5" Type="http://schemas.openxmlformats.org/officeDocument/2006/relationships/slideMaster" Target="slideMasters/slideMaster2.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113" Type="http://schemas.openxmlformats.org/officeDocument/2006/relationships/theme" Target="theme/theme1.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08" Type="http://schemas.openxmlformats.org/officeDocument/2006/relationships/slide" Target="slides/slide101.xml"/><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6" Type="http://schemas.openxmlformats.org/officeDocument/2006/relationships/slide" Target="slides/slide99.xml"/><Relationship Id="rId114" Type="http://schemas.openxmlformats.org/officeDocument/2006/relationships/tableStyles" Target="tableStyle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notesMaster" Target="notesMasters/notesMaster1.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slide" Target="slides/slide97.xml"/><Relationship Id="rId7" Type="http://schemas.openxmlformats.org/officeDocument/2006/relationships/slideMaster" Target="slideMasters/slideMaster4.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handoutMaster" Target="handoutMasters/handoutMaster1.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 Id="rId4" Type="http://schemas.openxmlformats.org/officeDocument/2006/relationships/image" Target="../media/image10.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 Id="rId4"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7762C7-A290-D24F-BC53-CE5F4E6035FF}" type="doc">
      <dgm:prSet loTypeId="urn:microsoft.com/office/officeart/2005/8/layout/pList1" loCatId="" qsTypeId="urn:microsoft.com/office/officeart/2005/8/quickstyle/simple4" qsCatId="simple" csTypeId="urn:microsoft.com/office/officeart/2005/8/colors/accent1_2" csCatId="accent1" phldr="1"/>
      <dgm:spPr/>
      <dgm:t>
        <a:bodyPr/>
        <a:lstStyle/>
        <a:p>
          <a:endParaRPr lang="en-US"/>
        </a:p>
      </dgm:t>
    </dgm:pt>
    <dgm:pt modelId="{B9D41337-2350-E34B-9080-3F01C87155D9}">
      <dgm:prSet phldrT="[Text]"/>
      <dgm:spPr/>
      <dgm:t>
        <a:bodyPr/>
        <a:lstStyle/>
        <a:p>
          <a:r>
            <a:rPr lang="en-US">
              <a:solidFill>
                <a:schemeClr val="tx1"/>
              </a:solidFill>
            </a:rPr>
            <a:t>Water</a:t>
          </a:r>
        </a:p>
      </dgm:t>
    </dgm:pt>
    <dgm:pt modelId="{A111BB80-80BB-254C-BD40-95AAF5B0667A}" type="parTrans" cxnId="{F95E66E2-6CC0-C04C-A0FD-29E9816F53AC}">
      <dgm:prSet/>
      <dgm:spPr/>
      <dgm:t>
        <a:bodyPr/>
        <a:lstStyle/>
        <a:p>
          <a:endParaRPr lang="en-US"/>
        </a:p>
      </dgm:t>
    </dgm:pt>
    <dgm:pt modelId="{939211F9-3911-C541-8C03-65815C143371}" type="sibTrans" cxnId="{F95E66E2-6CC0-C04C-A0FD-29E9816F53AC}">
      <dgm:prSet/>
      <dgm:spPr/>
      <dgm:t>
        <a:bodyPr/>
        <a:lstStyle/>
        <a:p>
          <a:endParaRPr lang="en-US"/>
        </a:p>
      </dgm:t>
    </dgm:pt>
    <dgm:pt modelId="{3B06BBDD-2020-6140-89AE-A2EC197B31A5}">
      <dgm:prSet phldrT="[Text]"/>
      <dgm:spPr/>
      <dgm:t>
        <a:bodyPr/>
        <a:lstStyle/>
        <a:p>
          <a:r>
            <a:rPr lang="en-US">
              <a:solidFill>
                <a:schemeClr val="tx1"/>
              </a:solidFill>
            </a:rPr>
            <a:t>Geospatial Tools &amp; Training</a:t>
          </a:r>
        </a:p>
      </dgm:t>
    </dgm:pt>
    <dgm:pt modelId="{2FEEF429-0774-2F4D-8D92-2809F5B2B639}" type="parTrans" cxnId="{CF3F4CE6-D538-D141-9A53-34C8792F56A8}">
      <dgm:prSet/>
      <dgm:spPr/>
      <dgm:t>
        <a:bodyPr/>
        <a:lstStyle/>
        <a:p>
          <a:endParaRPr lang="en-US"/>
        </a:p>
      </dgm:t>
    </dgm:pt>
    <dgm:pt modelId="{5093FD75-4036-144E-89D0-740D2484595D}" type="sibTrans" cxnId="{CF3F4CE6-D538-D141-9A53-34C8792F56A8}">
      <dgm:prSet/>
      <dgm:spPr/>
      <dgm:t>
        <a:bodyPr/>
        <a:lstStyle/>
        <a:p>
          <a:endParaRPr lang="en-US"/>
        </a:p>
      </dgm:t>
    </dgm:pt>
    <dgm:pt modelId="{EDCA0F8F-18C8-554A-9814-096F5782FCF7}">
      <dgm:prSet phldrT="[Text]"/>
      <dgm:spPr/>
      <dgm:t>
        <a:bodyPr/>
        <a:lstStyle/>
        <a:p>
          <a:r>
            <a:rPr lang="en-US">
              <a:solidFill>
                <a:schemeClr val="tx1"/>
              </a:solidFill>
            </a:rPr>
            <a:t>STEM Education &amp; Local Conservation</a:t>
          </a:r>
        </a:p>
      </dgm:t>
    </dgm:pt>
    <dgm:pt modelId="{0904357B-502B-F344-8456-AD9C44679154}" type="parTrans" cxnId="{8E3A3AD7-E2D7-584C-843A-0B2F7688CCAA}">
      <dgm:prSet/>
      <dgm:spPr/>
      <dgm:t>
        <a:bodyPr/>
        <a:lstStyle/>
        <a:p>
          <a:endParaRPr lang="en-US"/>
        </a:p>
      </dgm:t>
    </dgm:pt>
    <dgm:pt modelId="{BCF6E6B0-EA04-034C-9CC8-AFB28574273E}" type="sibTrans" cxnId="{8E3A3AD7-E2D7-584C-843A-0B2F7688CCAA}">
      <dgm:prSet/>
      <dgm:spPr/>
      <dgm:t>
        <a:bodyPr/>
        <a:lstStyle/>
        <a:p>
          <a:endParaRPr lang="en-US"/>
        </a:p>
      </dgm:t>
    </dgm:pt>
    <dgm:pt modelId="{95D1778D-B988-964D-A4D6-D2CC2C504443}">
      <dgm:prSet phldrT="[Text]"/>
      <dgm:spPr/>
      <dgm:t>
        <a:bodyPr/>
        <a:lstStyle/>
        <a:p>
          <a:r>
            <a:rPr lang="en-US" dirty="0">
              <a:solidFill>
                <a:schemeClr val="tx1"/>
              </a:solidFill>
            </a:rPr>
            <a:t>Land Use &amp; Climate Resiliency</a:t>
          </a:r>
        </a:p>
      </dgm:t>
    </dgm:pt>
    <dgm:pt modelId="{3B3389E2-3FDC-6E44-95DB-774E036165EB}" type="sibTrans" cxnId="{59CB4938-9F2F-2640-8CD7-21C74D47E0AD}">
      <dgm:prSet/>
      <dgm:spPr/>
      <dgm:t>
        <a:bodyPr/>
        <a:lstStyle/>
        <a:p>
          <a:endParaRPr lang="en-US"/>
        </a:p>
      </dgm:t>
    </dgm:pt>
    <dgm:pt modelId="{E181BBFC-FD79-6E41-A4EA-A02A7D4D3CA9}" type="parTrans" cxnId="{59CB4938-9F2F-2640-8CD7-21C74D47E0AD}">
      <dgm:prSet/>
      <dgm:spPr/>
      <dgm:t>
        <a:bodyPr/>
        <a:lstStyle/>
        <a:p>
          <a:endParaRPr lang="en-US"/>
        </a:p>
      </dgm:t>
    </dgm:pt>
    <dgm:pt modelId="{CE839EB1-92C3-2F4F-8FC8-9E737DDAA1AD}" type="pres">
      <dgm:prSet presAssocID="{807762C7-A290-D24F-BC53-CE5F4E6035FF}" presName="Name0" presStyleCnt="0">
        <dgm:presLayoutVars>
          <dgm:dir/>
          <dgm:resizeHandles val="exact"/>
        </dgm:presLayoutVars>
      </dgm:prSet>
      <dgm:spPr/>
    </dgm:pt>
    <dgm:pt modelId="{1D833FA6-6FC1-2944-A2B1-AF2CE8177ECE}" type="pres">
      <dgm:prSet presAssocID="{B9D41337-2350-E34B-9080-3F01C87155D9}" presName="compNode" presStyleCnt="0"/>
      <dgm:spPr/>
    </dgm:pt>
    <dgm:pt modelId="{A54C123D-6A4D-B94D-BACD-30F1308BA6AB}" type="pres">
      <dgm:prSet presAssocID="{B9D41337-2350-E34B-9080-3F01C87155D9}" presName="pict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AF4FD2E8-4D46-FB4D-9EC9-6D5883F5BCFD}" type="pres">
      <dgm:prSet presAssocID="{B9D41337-2350-E34B-9080-3F01C87155D9}" presName="textRect" presStyleLbl="revTx" presStyleIdx="0" presStyleCnt="4">
        <dgm:presLayoutVars>
          <dgm:bulletEnabled val="1"/>
        </dgm:presLayoutVars>
      </dgm:prSet>
      <dgm:spPr/>
    </dgm:pt>
    <dgm:pt modelId="{C1102052-4154-974C-ACEE-DCC769C23B33}" type="pres">
      <dgm:prSet presAssocID="{939211F9-3911-C541-8C03-65815C143371}" presName="sibTrans" presStyleLbl="sibTrans2D1" presStyleIdx="0" presStyleCnt="0"/>
      <dgm:spPr/>
    </dgm:pt>
    <dgm:pt modelId="{6614F50A-94A0-FA45-833F-C1CD52BB41E1}" type="pres">
      <dgm:prSet presAssocID="{95D1778D-B988-964D-A4D6-D2CC2C504443}" presName="compNode" presStyleCnt="0"/>
      <dgm:spPr/>
    </dgm:pt>
    <dgm:pt modelId="{FF36E6D5-F82E-2742-AB74-F2AA18D91C64}" type="pres">
      <dgm:prSet presAssocID="{95D1778D-B988-964D-A4D6-D2CC2C504443}" presName="pictRect" presStyleLbl="node1" presStyleIdx="1" presStyleCnt="4"/>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324559C1-5410-3845-9167-B0165BA61951}" type="pres">
      <dgm:prSet presAssocID="{95D1778D-B988-964D-A4D6-D2CC2C504443}" presName="textRect" presStyleLbl="revTx" presStyleIdx="1" presStyleCnt="4">
        <dgm:presLayoutVars>
          <dgm:bulletEnabled val="1"/>
        </dgm:presLayoutVars>
      </dgm:prSet>
      <dgm:spPr/>
    </dgm:pt>
    <dgm:pt modelId="{D4A923D8-F202-5642-A9D9-76337646D7DF}" type="pres">
      <dgm:prSet presAssocID="{3B3389E2-3FDC-6E44-95DB-774E036165EB}" presName="sibTrans" presStyleLbl="sibTrans2D1" presStyleIdx="0" presStyleCnt="0"/>
      <dgm:spPr/>
    </dgm:pt>
    <dgm:pt modelId="{878B24CC-AE77-7946-8897-2E4655155611}" type="pres">
      <dgm:prSet presAssocID="{3B06BBDD-2020-6140-89AE-A2EC197B31A5}" presName="compNode" presStyleCnt="0"/>
      <dgm:spPr/>
    </dgm:pt>
    <dgm:pt modelId="{6C6975E0-8591-BA4C-892B-05F8FD423BC8}" type="pres">
      <dgm:prSet presAssocID="{3B06BBDD-2020-6140-89AE-A2EC197B31A5}" presName="pictRect" presStyleLbl="node1" presStyleIdx="2" presStyleCnt="4"/>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7D2065CF-9889-F243-B22C-1768AD182455}" type="pres">
      <dgm:prSet presAssocID="{3B06BBDD-2020-6140-89AE-A2EC197B31A5}" presName="textRect" presStyleLbl="revTx" presStyleIdx="2" presStyleCnt="4">
        <dgm:presLayoutVars>
          <dgm:bulletEnabled val="1"/>
        </dgm:presLayoutVars>
      </dgm:prSet>
      <dgm:spPr/>
    </dgm:pt>
    <dgm:pt modelId="{EF5A5062-6946-B84F-94F9-5AFA47D660DA}" type="pres">
      <dgm:prSet presAssocID="{5093FD75-4036-144E-89D0-740D2484595D}" presName="sibTrans" presStyleLbl="sibTrans2D1" presStyleIdx="0" presStyleCnt="0"/>
      <dgm:spPr/>
    </dgm:pt>
    <dgm:pt modelId="{C1C769FB-6C49-AF44-83B8-3DA07E0CB90A}" type="pres">
      <dgm:prSet presAssocID="{EDCA0F8F-18C8-554A-9814-096F5782FCF7}" presName="compNode" presStyleCnt="0"/>
      <dgm:spPr/>
    </dgm:pt>
    <dgm:pt modelId="{5FBC2BEC-6F47-6E42-8BAD-AADCF0457F47}" type="pres">
      <dgm:prSet presAssocID="{EDCA0F8F-18C8-554A-9814-096F5782FCF7}" presName="pictRect" presStyleLbl="node1" presStyleIdx="3" presStyleCnt="4"/>
      <dgm:spPr>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dgm:spPr>
    </dgm:pt>
    <dgm:pt modelId="{5C43A691-F4FE-AD4D-A120-2E249538BA8B}" type="pres">
      <dgm:prSet presAssocID="{EDCA0F8F-18C8-554A-9814-096F5782FCF7}" presName="textRect" presStyleLbl="revTx" presStyleIdx="3" presStyleCnt="4">
        <dgm:presLayoutVars>
          <dgm:bulletEnabled val="1"/>
        </dgm:presLayoutVars>
      </dgm:prSet>
      <dgm:spPr/>
    </dgm:pt>
  </dgm:ptLst>
  <dgm:cxnLst>
    <dgm:cxn modelId="{DFC1A81C-26F1-DC40-9A78-A82ED6F072C4}" type="presOf" srcId="{3B3389E2-3FDC-6E44-95DB-774E036165EB}" destId="{D4A923D8-F202-5642-A9D9-76337646D7DF}" srcOrd="0" destOrd="0" presId="urn:microsoft.com/office/officeart/2005/8/layout/pList1"/>
    <dgm:cxn modelId="{B402DA29-994D-0748-AEB1-E99A378A331D}" type="presOf" srcId="{EDCA0F8F-18C8-554A-9814-096F5782FCF7}" destId="{5C43A691-F4FE-AD4D-A120-2E249538BA8B}" srcOrd="0" destOrd="0" presId="urn:microsoft.com/office/officeart/2005/8/layout/pList1"/>
    <dgm:cxn modelId="{59CB4938-9F2F-2640-8CD7-21C74D47E0AD}" srcId="{807762C7-A290-D24F-BC53-CE5F4E6035FF}" destId="{95D1778D-B988-964D-A4D6-D2CC2C504443}" srcOrd="1" destOrd="0" parTransId="{E181BBFC-FD79-6E41-A4EA-A02A7D4D3CA9}" sibTransId="{3B3389E2-3FDC-6E44-95DB-774E036165EB}"/>
    <dgm:cxn modelId="{6A0EEE38-EB79-6A42-8252-8481130569D1}" type="presOf" srcId="{B9D41337-2350-E34B-9080-3F01C87155D9}" destId="{AF4FD2E8-4D46-FB4D-9EC9-6D5883F5BCFD}" srcOrd="0" destOrd="0" presId="urn:microsoft.com/office/officeart/2005/8/layout/pList1"/>
    <dgm:cxn modelId="{42E6D87D-C374-004C-8AA6-3CA443ACD7B1}" type="presOf" srcId="{95D1778D-B988-964D-A4D6-D2CC2C504443}" destId="{324559C1-5410-3845-9167-B0165BA61951}" srcOrd="0" destOrd="0" presId="urn:microsoft.com/office/officeart/2005/8/layout/pList1"/>
    <dgm:cxn modelId="{6BF7F8BC-C30B-D84A-AC57-9B9AA83ACBC9}" type="presOf" srcId="{3B06BBDD-2020-6140-89AE-A2EC197B31A5}" destId="{7D2065CF-9889-F243-B22C-1768AD182455}" srcOrd="0" destOrd="0" presId="urn:microsoft.com/office/officeart/2005/8/layout/pList1"/>
    <dgm:cxn modelId="{C6A3ECC0-1809-8347-82B1-2D1EB93D616C}" type="presOf" srcId="{807762C7-A290-D24F-BC53-CE5F4E6035FF}" destId="{CE839EB1-92C3-2F4F-8FC8-9E737DDAA1AD}" srcOrd="0" destOrd="0" presId="urn:microsoft.com/office/officeart/2005/8/layout/pList1"/>
    <dgm:cxn modelId="{33D228CB-74ED-514D-87B0-0FF8738B50C9}" type="presOf" srcId="{5093FD75-4036-144E-89D0-740D2484595D}" destId="{EF5A5062-6946-B84F-94F9-5AFA47D660DA}" srcOrd="0" destOrd="0" presId="urn:microsoft.com/office/officeart/2005/8/layout/pList1"/>
    <dgm:cxn modelId="{8E3A3AD7-E2D7-584C-843A-0B2F7688CCAA}" srcId="{807762C7-A290-D24F-BC53-CE5F4E6035FF}" destId="{EDCA0F8F-18C8-554A-9814-096F5782FCF7}" srcOrd="3" destOrd="0" parTransId="{0904357B-502B-F344-8456-AD9C44679154}" sibTransId="{BCF6E6B0-EA04-034C-9CC8-AFB28574273E}"/>
    <dgm:cxn modelId="{F95E66E2-6CC0-C04C-A0FD-29E9816F53AC}" srcId="{807762C7-A290-D24F-BC53-CE5F4E6035FF}" destId="{B9D41337-2350-E34B-9080-3F01C87155D9}" srcOrd="0" destOrd="0" parTransId="{A111BB80-80BB-254C-BD40-95AAF5B0667A}" sibTransId="{939211F9-3911-C541-8C03-65815C143371}"/>
    <dgm:cxn modelId="{CF3F4CE6-D538-D141-9A53-34C8792F56A8}" srcId="{807762C7-A290-D24F-BC53-CE5F4E6035FF}" destId="{3B06BBDD-2020-6140-89AE-A2EC197B31A5}" srcOrd="2" destOrd="0" parTransId="{2FEEF429-0774-2F4D-8D92-2809F5B2B639}" sibTransId="{5093FD75-4036-144E-89D0-740D2484595D}"/>
    <dgm:cxn modelId="{A68F4EE8-AA43-6447-B459-32307F5102F5}" type="presOf" srcId="{939211F9-3911-C541-8C03-65815C143371}" destId="{C1102052-4154-974C-ACEE-DCC769C23B33}" srcOrd="0" destOrd="0" presId="urn:microsoft.com/office/officeart/2005/8/layout/pList1"/>
    <dgm:cxn modelId="{4BF992FF-BFF8-A742-955D-E9B4F4BA908F}" type="presParOf" srcId="{CE839EB1-92C3-2F4F-8FC8-9E737DDAA1AD}" destId="{1D833FA6-6FC1-2944-A2B1-AF2CE8177ECE}" srcOrd="0" destOrd="0" presId="urn:microsoft.com/office/officeart/2005/8/layout/pList1"/>
    <dgm:cxn modelId="{300DA5ED-CAAD-FB4A-8D63-B85678B92A9A}" type="presParOf" srcId="{1D833FA6-6FC1-2944-A2B1-AF2CE8177ECE}" destId="{A54C123D-6A4D-B94D-BACD-30F1308BA6AB}" srcOrd="0" destOrd="0" presId="urn:microsoft.com/office/officeart/2005/8/layout/pList1"/>
    <dgm:cxn modelId="{1E215683-DBE7-BF4D-B4EB-1A8581073BCA}" type="presParOf" srcId="{1D833FA6-6FC1-2944-A2B1-AF2CE8177ECE}" destId="{AF4FD2E8-4D46-FB4D-9EC9-6D5883F5BCFD}" srcOrd="1" destOrd="0" presId="urn:microsoft.com/office/officeart/2005/8/layout/pList1"/>
    <dgm:cxn modelId="{6B3542AA-CE71-214D-AC55-E62FDC44B8F8}" type="presParOf" srcId="{CE839EB1-92C3-2F4F-8FC8-9E737DDAA1AD}" destId="{C1102052-4154-974C-ACEE-DCC769C23B33}" srcOrd="1" destOrd="0" presId="urn:microsoft.com/office/officeart/2005/8/layout/pList1"/>
    <dgm:cxn modelId="{80B514F0-11FA-FB45-B217-122F9895E69A}" type="presParOf" srcId="{CE839EB1-92C3-2F4F-8FC8-9E737DDAA1AD}" destId="{6614F50A-94A0-FA45-833F-C1CD52BB41E1}" srcOrd="2" destOrd="0" presId="urn:microsoft.com/office/officeart/2005/8/layout/pList1"/>
    <dgm:cxn modelId="{DBAAF5C0-80D6-0E46-9BFD-285733078835}" type="presParOf" srcId="{6614F50A-94A0-FA45-833F-C1CD52BB41E1}" destId="{FF36E6D5-F82E-2742-AB74-F2AA18D91C64}" srcOrd="0" destOrd="0" presId="urn:microsoft.com/office/officeart/2005/8/layout/pList1"/>
    <dgm:cxn modelId="{1DD205AE-E893-844E-B46B-8DF7E5D3A913}" type="presParOf" srcId="{6614F50A-94A0-FA45-833F-C1CD52BB41E1}" destId="{324559C1-5410-3845-9167-B0165BA61951}" srcOrd="1" destOrd="0" presId="urn:microsoft.com/office/officeart/2005/8/layout/pList1"/>
    <dgm:cxn modelId="{D5DB961D-8EA0-EC4B-A8F8-6A67FB583925}" type="presParOf" srcId="{CE839EB1-92C3-2F4F-8FC8-9E737DDAA1AD}" destId="{D4A923D8-F202-5642-A9D9-76337646D7DF}" srcOrd="3" destOrd="0" presId="urn:microsoft.com/office/officeart/2005/8/layout/pList1"/>
    <dgm:cxn modelId="{C6B674A0-C2A4-DF40-ACF3-17126F739D4F}" type="presParOf" srcId="{CE839EB1-92C3-2F4F-8FC8-9E737DDAA1AD}" destId="{878B24CC-AE77-7946-8897-2E4655155611}" srcOrd="4" destOrd="0" presId="urn:microsoft.com/office/officeart/2005/8/layout/pList1"/>
    <dgm:cxn modelId="{280AEC7F-1D40-BA40-A2C8-743ED63AAAB3}" type="presParOf" srcId="{878B24CC-AE77-7946-8897-2E4655155611}" destId="{6C6975E0-8591-BA4C-892B-05F8FD423BC8}" srcOrd="0" destOrd="0" presId="urn:microsoft.com/office/officeart/2005/8/layout/pList1"/>
    <dgm:cxn modelId="{76AC9BA5-0785-9A46-AB45-1651682F89BC}" type="presParOf" srcId="{878B24CC-AE77-7946-8897-2E4655155611}" destId="{7D2065CF-9889-F243-B22C-1768AD182455}" srcOrd="1" destOrd="0" presId="urn:microsoft.com/office/officeart/2005/8/layout/pList1"/>
    <dgm:cxn modelId="{D9E0FF2F-5E69-364B-95E6-51DC61D67F6C}" type="presParOf" srcId="{CE839EB1-92C3-2F4F-8FC8-9E737DDAA1AD}" destId="{EF5A5062-6946-B84F-94F9-5AFA47D660DA}" srcOrd="5" destOrd="0" presId="urn:microsoft.com/office/officeart/2005/8/layout/pList1"/>
    <dgm:cxn modelId="{08ED0BF4-072C-D746-BA1D-4E954AEF93F9}" type="presParOf" srcId="{CE839EB1-92C3-2F4F-8FC8-9E737DDAA1AD}" destId="{C1C769FB-6C49-AF44-83B8-3DA07E0CB90A}" srcOrd="6" destOrd="0" presId="urn:microsoft.com/office/officeart/2005/8/layout/pList1"/>
    <dgm:cxn modelId="{A1771C7F-F830-B64C-B306-CE90A3CD79A0}" type="presParOf" srcId="{C1C769FB-6C49-AF44-83B8-3DA07E0CB90A}" destId="{5FBC2BEC-6F47-6E42-8BAD-AADCF0457F47}" srcOrd="0" destOrd="0" presId="urn:microsoft.com/office/officeart/2005/8/layout/pList1"/>
    <dgm:cxn modelId="{09924FCE-A1C4-BE4C-A0B4-FDB4D6AAABB8}" type="presParOf" srcId="{C1C769FB-6C49-AF44-83B8-3DA07E0CB90A}" destId="{5C43A691-F4FE-AD4D-A120-2E249538BA8B}"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C123D-6A4D-B94D-BACD-30F1308BA6AB}">
      <dsp:nvSpPr>
        <dsp:cNvPr id="0" name=""/>
        <dsp:cNvSpPr/>
      </dsp:nvSpPr>
      <dsp:spPr>
        <a:xfrm>
          <a:off x="3788" y="953610"/>
          <a:ext cx="1802845" cy="1242160"/>
        </a:xfrm>
        <a:prstGeom prst="roundRect">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F4FD2E8-4D46-FB4D-9EC9-6D5883F5BCFD}">
      <dsp:nvSpPr>
        <dsp:cNvPr id="0" name=""/>
        <dsp:cNvSpPr/>
      </dsp:nvSpPr>
      <dsp:spPr>
        <a:xfrm>
          <a:off x="3788" y="2195771"/>
          <a:ext cx="1802845" cy="668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90000"/>
            </a:lnSpc>
            <a:spcBef>
              <a:spcPct val="0"/>
            </a:spcBef>
            <a:spcAft>
              <a:spcPct val="35000"/>
            </a:spcAft>
            <a:buNone/>
          </a:pPr>
          <a:r>
            <a:rPr lang="en-US" sz="1600" kern="1200">
              <a:solidFill>
                <a:schemeClr val="tx1"/>
              </a:solidFill>
            </a:rPr>
            <a:t>Water</a:t>
          </a:r>
        </a:p>
      </dsp:txBody>
      <dsp:txXfrm>
        <a:off x="3788" y="2195771"/>
        <a:ext cx="1802845" cy="668855"/>
      </dsp:txXfrm>
    </dsp:sp>
    <dsp:sp modelId="{FF36E6D5-F82E-2742-AB74-F2AA18D91C64}">
      <dsp:nvSpPr>
        <dsp:cNvPr id="0" name=""/>
        <dsp:cNvSpPr/>
      </dsp:nvSpPr>
      <dsp:spPr>
        <a:xfrm>
          <a:off x="1986994" y="953610"/>
          <a:ext cx="1802845" cy="1242160"/>
        </a:xfrm>
        <a:prstGeom prst="roundRect">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24559C1-5410-3845-9167-B0165BA61951}">
      <dsp:nvSpPr>
        <dsp:cNvPr id="0" name=""/>
        <dsp:cNvSpPr/>
      </dsp:nvSpPr>
      <dsp:spPr>
        <a:xfrm>
          <a:off x="1986994" y="2195771"/>
          <a:ext cx="1802845" cy="668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Land Use &amp; Climate Resiliency</a:t>
          </a:r>
        </a:p>
      </dsp:txBody>
      <dsp:txXfrm>
        <a:off x="1986994" y="2195771"/>
        <a:ext cx="1802845" cy="668855"/>
      </dsp:txXfrm>
    </dsp:sp>
    <dsp:sp modelId="{6C6975E0-8591-BA4C-892B-05F8FD423BC8}">
      <dsp:nvSpPr>
        <dsp:cNvPr id="0" name=""/>
        <dsp:cNvSpPr/>
      </dsp:nvSpPr>
      <dsp:spPr>
        <a:xfrm>
          <a:off x="3970201" y="953610"/>
          <a:ext cx="1802845" cy="1242160"/>
        </a:xfrm>
        <a:prstGeom prst="roundRect">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D2065CF-9889-F243-B22C-1768AD182455}">
      <dsp:nvSpPr>
        <dsp:cNvPr id="0" name=""/>
        <dsp:cNvSpPr/>
      </dsp:nvSpPr>
      <dsp:spPr>
        <a:xfrm>
          <a:off x="3970201" y="2195771"/>
          <a:ext cx="1802845" cy="668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90000"/>
            </a:lnSpc>
            <a:spcBef>
              <a:spcPct val="0"/>
            </a:spcBef>
            <a:spcAft>
              <a:spcPct val="35000"/>
            </a:spcAft>
            <a:buNone/>
          </a:pPr>
          <a:r>
            <a:rPr lang="en-US" sz="1600" kern="1200">
              <a:solidFill>
                <a:schemeClr val="tx1"/>
              </a:solidFill>
            </a:rPr>
            <a:t>Geospatial Tools &amp; Training</a:t>
          </a:r>
        </a:p>
      </dsp:txBody>
      <dsp:txXfrm>
        <a:off x="3970201" y="2195771"/>
        <a:ext cx="1802845" cy="668855"/>
      </dsp:txXfrm>
    </dsp:sp>
    <dsp:sp modelId="{5FBC2BEC-6F47-6E42-8BAD-AADCF0457F47}">
      <dsp:nvSpPr>
        <dsp:cNvPr id="0" name=""/>
        <dsp:cNvSpPr/>
      </dsp:nvSpPr>
      <dsp:spPr>
        <a:xfrm>
          <a:off x="5953407" y="953610"/>
          <a:ext cx="1802845" cy="1242160"/>
        </a:xfrm>
        <a:prstGeom prst="roundRect">
          <a:avLst/>
        </a:prstGeom>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C43A691-F4FE-AD4D-A120-2E249538BA8B}">
      <dsp:nvSpPr>
        <dsp:cNvPr id="0" name=""/>
        <dsp:cNvSpPr/>
      </dsp:nvSpPr>
      <dsp:spPr>
        <a:xfrm>
          <a:off x="5953407" y="2195771"/>
          <a:ext cx="1802845" cy="668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90000"/>
            </a:lnSpc>
            <a:spcBef>
              <a:spcPct val="0"/>
            </a:spcBef>
            <a:spcAft>
              <a:spcPct val="35000"/>
            </a:spcAft>
            <a:buNone/>
          </a:pPr>
          <a:r>
            <a:rPr lang="en-US" sz="1600" kern="1200">
              <a:solidFill>
                <a:schemeClr val="tx1"/>
              </a:solidFill>
            </a:rPr>
            <a:t>STEM Education &amp; Local Conservation</a:t>
          </a:r>
        </a:p>
      </dsp:txBody>
      <dsp:txXfrm>
        <a:off x="5953407" y="2195771"/>
        <a:ext cx="1802845" cy="668855"/>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6D10BE6C-4C0C-8046-BBFD-371AD798216A}" type="datetimeFigureOut">
              <a:rPr lang="en-US" smtClean="0"/>
              <a:t>5/29/26</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3C9EFCB1-D51F-8E41-88AA-D42180FBBA78}" type="slidenum">
              <a:rPr lang="en-US" smtClean="0"/>
              <a:t>‹#›</a:t>
            </a:fld>
            <a:endParaRPr lang="en-US"/>
          </a:p>
        </p:txBody>
      </p:sp>
    </p:spTree>
    <p:extLst>
      <p:ext uri="{BB962C8B-B14F-4D97-AF65-F5344CB8AC3E}">
        <p14:creationId xmlns:p14="http://schemas.microsoft.com/office/powerpoint/2010/main" val="7350099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9BAE2315-2756-164A-BC7E-DFF819039461}" type="datetimeFigureOut">
              <a:rPr lang="en-US" smtClean="0"/>
              <a:t>5/29/26</a:t>
            </a:fld>
            <a:endParaRPr lang="en-US"/>
          </a:p>
        </p:txBody>
      </p:sp>
      <p:sp>
        <p:nvSpPr>
          <p:cNvPr id="4" name="Slide Image Placeholder 3"/>
          <p:cNvSpPr>
            <a:spLocks noGrp="1" noRot="1" noChangeAspect="1"/>
          </p:cNvSpPr>
          <p:nvPr>
            <p:ph type="sldImg" idx="2"/>
          </p:nvPr>
        </p:nvSpPr>
        <p:spPr>
          <a:xfrm>
            <a:off x="1414463" y="1162050"/>
            <a:ext cx="4181475"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A07012A7-FF22-F946-9EBD-ED2EF643422C}" type="slidenum">
              <a:rPr lang="en-US" smtClean="0"/>
              <a:t>‹#›</a:t>
            </a:fld>
            <a:endParaRPr lang="en-US"/>
          </a:p>
        </p:txBody>
      </p:sp>
    </p:spTree>
    <p:extLst>
      <p:ext uri="{BB962C8B-B14F-4D97-AF65-F5344CB8AC3E}">
        <p14:creationId xmlns:p14="http://schemas.microsoft.com/office/powerpoint/2010/main" val="1220665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Slide Image Placeholder 1">
            <a:extLst>
              <a:ext uri="{FF2B5EF4-FFF2-40B4-BE49-F238E27FC236}">
                <a16:creationId xmlns:a16="http://schemas.microsoft.com/office/drawing/2014/main" id="{85983269-96F7-53F0-709D-4CDF3B51C3F5}"/>
              </a:ext>
            </a:extLst>
          </p:cNvPr>
          <p:cNvSpPr>
            <a:spLocks noGrp="1" noRot="1" noChangeAspect="1" noTextEdit="1"/>
          </p:cNvSpPr>
          <p:nvPr>
            <p:ph type="sldImg"/>
          </p:nvPr>
        </p:nvSpPr>
        <p:spPr>
          <a:ln/>
        </p:spPr>
      </p:sp>
      <p:sp>
        <p:nvSpPr>
          <p:cNvPr id="160771" name="Notes Placeholder 2">
            <a:extLst>
              <a:ext uri="{FF2B5EF4-FFF2-40B4-BE49-F238E27FC236}">
                <a16:creationId xmlns:a16="http://schemas.microsoft.com/office/drawing/2014/main" id="{07F7A821-7AEF-4F9A-4D5E-7F810D7E7A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Gill Sans" panose="020B0502020104020203" pitchFamily="34" charset="-79"/>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at CLEAR work in four program areas – water, LU and Climate Resiliency which I am a part of, Geospatial tools and training and STEM Education and local conservation.  You can find more of each of these program areas and great things we do by visiting the Clear website. </a:t>
            </a:r>
          </a:p>
          <a:p>
            <a:endParaRPr lang="en-US" dirty="0"/>
          </a:p>
        </p:txBody>
      </p:sp>
    </p:spTree>
    <p:extLst>
      <p:ext uri="{BB962C8B-B14F-4D97-AF65-F5344CB8AC3E}">
        <p14:creationId xmlns:p14="http://schemas.microsoft.com/office/powerpoint/2010/main" val="74028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E1E7234-7FD2-4ADB-A895-FC6F91F74C5E}"/>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B0E9EF9D-DA1F-4AB5-B4DB-4742B9CAE38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Tonight we will talk about reading plans:</a:t>
            </a:r>
          </a:p>
          <a:p>
            <a:endParaRPr lang="en-US"/>
          </a:p>
          <a:p>
            <a:r>
              <a:rPr lang="en-US"/>
              <a:t>So, if you are comfortable with doing so, by raise of hands, I would be interested to see how many of you either work or have retired out of a profession that has nothing to do with reading of site plans?</a:t>
            </a:r>
          </a:p>
          <a:p>
            <a:endParaRPr lang="en-US"/>
          </a:p>
          <a:p>
            <a:pPr eaLnBrk="1" hangingPunct="1">
              <a:spcBef>
                <a:spcPct val="0"/>
              </a:spcBef>
            </a:pPr>
            <a:r>
              <a:rPr lang="en-US" altLang="en-US">
                <a:latin typeface="Gill Sans"/>
              </a:rPr>
              <a:t>Great! Tonight’s agenda will be to talk about the</a:t>
            </a:r>
          </a:p>
          <a:p>
            <a:pPr eaLnBrk="1" hangingPunct="1">
              <a:spcBef>
                <a:spcPct val="0"/>
              </a:spcBef>
            </a:pPr>
            <a:endParaRPr lang="en-US" altLang="en-US" sz="2100" b="1">
              <a:solidFill>
                <a:srgbClr val="000000"/>
              </a:solidFill>
              <a:latin typeface="Gill Sans"/>
              <a:ea typeface="ヒラギノ角ゴ ProN W6" charset="-128"/>
            </a:endParaRPr>
          </a:p>
          <a:p>
            <a:pPr defTabSz="957118">
              <a:spcBef>
                <a:spcPct val="0"/>
              </a:spcBef>
              <a:buFont typeface="Arial" panose="020B0604020202020204" pitchFamily="34" charset="0"/>
              <a:buChar char="•"/>
              <a:defRPr/>
            </a:pPr>
            <a:r>
              <a:rPr lang="en-US" altLang="en-US" sz="2100" b="1">
                <a:solidFill>
                  <a:srgbClr val="000000"/>
                </a:solidFill>
                <a:latin typeface="Arial" panose="020B0604020202020204" pitchFamily="34" charset="0"/>
                <a:ea typeface="ヒラギノ角ゴ ProN W6" charset="-128"/>
              </a:rPr>
              <a:t>Difference Between Plans and Map</a:t>
            </a:r>
          </a:p>
          <a:p>
            <a:pPr defTabSz="957118">
              <a:spcBef>
                <a:spcPct val="0"/>
              </a:spcBef>
              <a:buFont typeface="Arial" panose="020B0604020202020204" pitchFamily="34" charset="0"/>
              <a:buChar char="•"/>
              <a:defRPr/>
            </a:pPr>
            <a:endParaRPr lang="en-US" altLang="en-US" sz="1000" b="1">
              <a:solidFill>
                <a:srgbClr val="000000"/>
              </a:solidFill>
              <a:latin typeface="Arial" panose="020B0604020202020204" pitchFamily="34" charset="0"/>
              <a:ea typeface="ヒラギノ角ゴ ProN W6" charset="-128"/>
            </a:endParaRPr>
          </a:p>
          <a:p>
            <a:pPr defTabSz="957118">
              <a:spcBef>
                <a:spcPct val="0"/>
              </a:spcBef>
              <a:buFont typeface="Arial" panose="020B0604020202020204" pitchFamily="34" charset="0"/>
              <a:buChar char="•"/>
              <a:defRPr/>
            </a:pPr>
            <a:r>
              <a:rPr lang="en-US" altLang="en-US" sz="2100" b="1">
                <a:solidFill>
                  <a:srgbClr val="000000"/>
                </a:solidFill>
                <a:latin typeface="Arial" panose="020B0604020202020204" pitchFamily="34" charset="0"/>
                <a:ea typeface="ヒラギノ角ゴ ProN W6" charset="-128"/>
              </a:rPr>
              <a:t>Scale, Measuring Distances and Topography</a:t>
            </a:r>
          </a:p>
          <a:p>
            <a:pPr defTabSz="957118">
              <a:spcBef>
                <a:spcPct val="0"/>
              </a:spcBef>
              <a:buFont typeface="Arial" panose="020B0604020202020204" pitchFamily="34" charset="0"/>
              <a:buChar char="•"/>
              <a:defRPr/>
            </a:pPr>
            <a:endParaRPr lang="en-US" altLang="en-US" sz="1000" b="1">
              <a:solidFill>
                <a:srgbClr val="000000"/>
              </a:solidFill>
              <a:latin typeface="Arial" panose="020B0604020202020204" pitchFamily="34" charset="0"/>
              <a:ea typeface="ヒラギノ角ゴ ProN W6" charset="-128"/>
            </a:endParaRPr>
          </a:p>
          <a:p>
            <a:pPr defTabSz="957118">
              <a:spcBef>
                <a:spcPct val="0"/>
              </a:spcBef>
              <a:buFont typeface="Arial" panose="020B0604020202020204" pitchFamily="34" charset="0"/>
              <a:buChar char="•"/>
              <a:defRPr/>
            </a:pPr>
            <a:r>
              <a:rPr lang="en-US" altLang="en-US" sz="2100" b="1">
                <a:solidFill>
                  <a:srgbClr val="000000"/>
                </a:solidFill>
                <a:latin typeface="Arial" panose="020B0604020202020204" pitchFamily="34" charset="0"/>
                <a:ea typeface="ヒラギノ角ゴ ProN W6" charset="-128"/>
              </a:rPr>
              <a:t>Reading A Site Plan</a:t>
            </a:r>
          </a:p>
          <a:p>
            <a:pPr defTabSz="957118">
              <a:spcBef>
                <a:spcPct val="0"/>
              </a:spcBef>
              <a:buFont typeface="Arial" panose="020B0604020202020204" pitchFamily="34" charset="0"/>
              <a:buChar char="•"/>
              <a:defRPr/>
            </a:pPr>
            <a:endParaRPr lang="en-US" altLang="en-US" sz="1000" b="1">
              <a:solidFill>
                <a:srgbClr val="000000"/>
              </a:solidFill>
              <a:latin typeface="Arial" panose="020B0604020202020204" pitchFamily="34" charset="0"/>
              <a:ea typeface="ヒラギノ角ゴ ProN W6" charset="-128"/>
            </a:endParaRPr>
          </a:p>
          <a:p>
            <a:pPr defTabSz="957118">
              <a:spcBef>
                <a:spcPct val="0"/>
              </a:spcBef>
              <a:buFont typeface="Arial" panose="020B0604020202020204" pitchFamily="34" charset="0"/>
              <a:buChar char="•"/>
              <a:defRPr/>
            </a:pPr>
            <a:r>
              <a:rPr lang="en-US" altLang="en-US" sz="2100" b="1">
                <a:solidFill>
                  <a:srgbClr val="000000"/>
                </a:solidFill>
                <a:latin typeface="Arial" panose="020B0604020202020204" pitchFamily="34" charset="0"/>
                <a:ea typeface="ヒラギノ角ゴ ProN W6" charset="-128"/>
              </a:rPr>
              <a:t>We will look at the actual plan for The Great Neck school in Waterford CT and if we have the time, we will do a fun exercise called ‘follow the water’</a:t>
            </a:r>
          </a:p>
          <a:p>
            <a:pPr defTabSz="957118">
              <a:spcBef>
                <a:spcPct val="0"/>
              </a:spcBef>
              <a:buFont typeface="Arial" panose="020B0604020202020204" pitchFamily="34" charset="0"/>
              <a:buChar char="•"/>
              <a:defRPr/>
            </a:pPr>
            <a:endParaRPr lang="en-US" altLang="en-US" sz="2100" b="1">
              <a:solidFill>
                <a:srgbClr val="000000"/>
              </a:solidFill>
              <a:latin typeface="Arial" panose="020B0604020202020204" pitchFamily="34" charset="0"/>
              <a:ea typeface="ヒラギノ角ゴ ProN W6" charset="-128"/>
            </a:endParaRPr>
          </a:p>
          <a:p>
            <a:pPr defTabSz="957118">
              <a:spcBef>
                <a:spcPct val="0"/>
              </a:spcBef>
              <a:buFont typeface="Arial" panose="020B0604020202020204" pitchFamily="34" charset="0"/>
              <a:buChar char="•"/>
              <a:defRPr/>
            </a:pPr>
            <a:endParaRPr lang="en-US" altLang="en-US" sz="2100" b="1">
              <a:solidFill>
                <a:srgbClr val="000000"/>
              </a:solidFill>
              <a:latin typeface="Arial" panose="020B0604020202020204" pitchFamily="34" charset="0"/>
              <a:ea typeface="ヒラギノ角ゴ ProN W6" charset="-128"/>
            </a:endParaRPr>
          </a:p>
          <a:p>
            <a:pPr eaLnBrk="1" hangingPunct="1">
              <a:spcBef>
                <a:spcPct val="0"/>
              </a:spcBef>
            </a:pPr>
            <a:endParaRPr lang="en-US" altLang="en-US">
              <a:latin typeface="Gill Sans"/>
            </a:endParaRPr>
          </a:p>
        </p:txBody>
      </p:sp>
    </p:spTree>
    <p:extLst>
      <p:ext uri="{BB962C8B-B14F-4D97-AF65-F5344CB8AC3E}">
        <p14:creationId xmlns:p14="http://schemas.microsoft.com/office/powerpoint/2010/main" val="2939808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Slide Image Placeholder 1"/>
          <p:cNvSpPr>
            <a:spLocks noGrp="1" noRot="1" noChangeAspect="1" noTextEdit="1"/>
          </p:cNvSpPr>
          <p:nvPr>
            <p:ph type="sldImg"/>
          </p:nvPr>
        </p:nvSpPr>
        <p:spPr>
          <a:ln/>
        </p:spPr>
      </p:sp>
      <p:sp>
        <p:nvSpPr>
          <p:cNvPr id="306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If you attended the Part 1 of training, you saw this slide and heard me talk about this:</a:t>
            </a:r>
          </a:p>
          <a:p>
            <a:endParaRPr lang="en-US"/>
          </a:p>
          <a:p>
            <a:r>
              <a:rPr lang="en-US"/>
              <a:t>– the reason that you may be here: </a:t>
            </a:r>
          </a:p>
          <a:p>
            <a:endParaRPr lang="en-US"/>
          </a:p>
          <a:p>
            <a:r>
              <a:rPr lang="en-US"/>
              <a:t>I suspect that many of you are here because this training is now required by the general statutes / meaning, the members of planning, zoning, and the ZBA need to get 4 hours of training by January 1, 2024, and this session today, we believe, can count towards 1.5 credits of the required 4 credits – I hope that most of you are here because you want to learn.</a:t>
            </a:r>
          </a:p>
          <a:p>
            <a:endParaRPr lang="en-US"/>
          </a:p>
          <a:p>
            <a:r>
              <a:rPr lang="en-US"/>
              <a:t>We at CLEAR have provided the training for at least two decades now because we know how important what you do is. </a:t>
            </a:r>
          </a:p>
          <a:p>
            <a:endParaRPr lang="en-US"/>
          </a:p>
          <a:p>
            <a:endParaRPr lang="en-US" altLang="en-US">
              <a:latin typeface="Gill San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Slide Image Placeholder 1"/>
          <p:cNvSpPr>
            <a:spLocks noGrp="1" noRot="1" noChangeAspect="1" noTextEdit="1"/>
          </p:cNvSpPr>
          <p:nvPr>
            <p:ph type="sldImg"/>
          </p:nvPr>
        </p:nvSpPr>
        <p:spPr>
          <a:ln/>
        </p:spPr>
      </p:sp>
      <p:sp>
        <p:nvSpPr>
          <p:cNvPr id="308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Gill Sans"/>
              </a:rPr>
              <a:t>That way you will avoid approving things like this…  </a:t>
            </a:r>
          </a:p>
          <a:p>
            <a:endParaRPr lang="en-US" altLang="en-US">
              <a:latin typeface="Gill Sans"/>
            </a:endParaRPr>
          </a:p>
          <a:p>
            <a:r>
              <a:rPr lang="en-US" altLang="en-US">
                <a:latin typeface="Gill Sans"/>
              </a:rPr>
              <a:t>Being able to understand and read plans helps you avoid mistakes like this</a:t>
            </a:r>
          </a:p>
          <a:p>
            <a:endParaRPr lang="en-US" altLang="en-US">
              <a:latin typeface="Gill Sans"/>
            </a:endParaRPr>
          </a:p>
        </p:txBody>
      </p:sp>
    </p:spTree>
    <p:extLst>
      <p:ext uri="{BB962C8B-B14F-4D97-AF65-F5344CB8AC3E}">
        <p14:creationId xmlns:p14="http://schemas.microsoft.com/office/powerpoint/2010/main" val="2099097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Slide Image Placeholder 1"/>
          <p:cNvSpPr>
            <a:spLocks noGrp="1" noRot="1" noChangeAspect="1" noTextEdit="1"/>
          </p:cNvSpPr>
          <p:nvPr>
            <p:ph type="sldImg"/>
          </p:nvPr>
        </p:nvSpPr>
        <p:spPr>
          <a:ln/>
        </p:spPr>
      </p:sp>
      <p:sp>
        <p:nvSpPr>
          <p:cNvPr id="308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Gill Sans"/>
              </a:rPr>
              <a:t>Or like this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a:extLst>
              <a:ext uri="{FF2B5EF4-FFF2-40B4-BE49-F238E27FC236}">
                <a16:creationId xmlns:a16="http://schemas.microsoft.com/office/drawing/2014/main" id="{89CCCDCE-5EA4-DA76-E931-9A9D48B05900}"/>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ECB5D11-C547-CA4D-8E6F-2ABA11332F5C}" type="slidenum">
              <a:rPr lang="en-US" altLang="en-US">
                <a:cs typeface="Arial" panose="020B0604020202020204" pitchFamily="34" charset="0"/>
              </a:rPr>
              <a:pPr eaLnBrk="1" hangingPunct="1">
                <a:spcBef>
                  <a:spcPct val="0"/>
                </a:spcBef>
              </a:pPr>
              <a:t>7</a:t>
            </a:fld>
            <a:endParaRPr lang="en-US" altLang="en-US">
              <a:cs typeface="Arial" panose="020B0604020202020204" pitchFamily="34" charset="0"/>
            </a:endParaRPr>
          </a:p>
        </p:txBody>
      </p:sp>
      <p:sp>
        <p:nvSpPr>
          <p:cNvPr id="161795" name="Rectangle 2">
            <a:extLst>
              <a:ext uri="{FF2B5EF4-FFF2-40B4-BE49-F238E27FC236}">
                <a16:creationId xmlns:a16="http://schemas.microsoft.com/office/drawing/2014/main" id="{AD2ECB80-9EDB-0974-FC4C-C8CCFB26BE15}"/>
              </a:ext>
            </a:extLst>
          </p:cNvPr>
          <p:cNvSpPr>
            <a:spLocks noGrp="1" noRot="1" noChangeAspect="1" noChangeArrowheads="1" noTextEdit="1"/>
          </p:cNvSpPr>
          <p:nvPr>
            <p:ph type="sldImg"/>
          </p:nvPr>
        </p:nvSpPr>
        <p:spPr>
          <a:ln/>
        </p:spPr>
      </p:sp>
      <p:sp>
        <p:nvSpPr>
          <p:cNvPr id="161796" name="Rectangle 3">
            <a:extLst>
              <a:ext uri="{FF2B5EF4-FFF2-40B4-BE49-F238E27FC236}">
                <a16:creationId xmlns:a16="http://schemas.microsoft.com/office/drawing/2014/main" id="{B232A46D-65A3-9FD8-FD07-EF8F6579B79A}"/>
              </a:ext>
            </a:extLst>
          </p:cNvPr>
          <p:cNvSpPr>
            <a:spLocks noGrp="1" noChangeArrowheads="1"/>
          </p:cNvSpPr>
          <p:nvPr>
            <p:ph type="body" idx="1"/>
          </p:nvPr>
        </p:nvSpPr>
        <p:spPr>
          <a:xfrm>
            <a:off x="934720" y="4365758"/>
            <a:ext cx="5140960" cy="4136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a:extLst>
              <a:ext uri="{FF2B5EF4-FFF2-40B4-BE49-F238E27FC236}">
                <a16:creationId xmlns:a16="http://schemas.microsoft.com/office/drawing/2014/main" id="{E6C35AB9-0DFD-9F6B-373D-963E0D608AB9}"/>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BA6100E0-535F-CB4F-BBA7-35C21392A1F9}" type="slidenum">
              <a:rPr lang="en-US" altLang="en-US">
                <a:cs typeface="Arial" panose="020B0604020202020204" pitchFamily="34" charset="0"/>
              </a:rPr>
              <a:pPr eaLnBrk="1" hangingPunct="1">
                <a:spcBef>
                  <a:spcPct val="0"/>
                </a:spcBef>
              </a:pPr>
              <a:t>8</a:t>
            </a:fld>
            <a:endParaRPr lang="en-US" altLang="en-US">
              <a:cs typeface="Arial" panose="020B0604020202020204" pitchFamily="34" charset="0"/>
            </a:endParaRPr>
          </a:p>
        </p:txBody>
      </p:sp>
      <p:sp>
        <p:nvSpPr>
          <p:cNvPr id="185347" name="Rectangle 2">
            <a:extLst>
              <a:ext uri="{FF2B5EF4-FFF2-40B4-BE49-F238E27FC236}">
                <a16:creationId xmlns:a16="http://schemas.microsoft.com/office/drawing/2014/main" id="{8DE6D898-AAC6-C668-D6F3-AA839D1B3AC6}"/>
              </a:ext>
            </a:extLst>
          </p:cNvPr>
          <p:cNvSpPr>
            <a:spLocks noGrp="1" noRot="1" noChangeAspect="1" noChangeArrowheads="1" noTextEdit="1"/>
          </p:cNvSpPr>
          <p:nvPr>
            <p:ph type="sldImg"/>
          </p:nvPr>
        </p:nvSpPr>
        <p:spPr>
          <a:ln/>
        </p:spPr>
      </p:sp>
      <p:sp>
        <p:nvSpPr>
          <p:cNvPr id="185348" name="Rectangle 3">
            <a:extLst>
              <a:ext uri="{FF2B5EF4-FFF2-40B4-BE49-F238E27FC236}">
                <a16:creationId xmlns:a16="http://schemas.microsoft.com/office/drawing/2014/main" id="{B0407CE1-5A35-F09C-D100-ACC5BF5CE36B}"/>
              </a:ext>
            </a:extLst>
          </p:cNvPr>
          <p:cNvSpPr>
            <a:spLocks noGrp="1" noChangeArrowheads="1"/>
          </p:cNvSpPr>
          <p:nvPr>
            <p:ph type="body" idx="1"/>
          </p:nvPr>
        </p:nvSpPr>
        <p:spPr>
          <a:xfrm>
            <a:off x="934720" y="4365758"/>
            <a:ext cx="5140960" cy="4136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36229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a:extLst>
              <a:ext uri="{FF2B5EF4-FFF2-40B4-BE49-F238E27FC236}">
                <a16:creationId xmlns:a16="http://schemas.microsoft.com/office/drawing/2014/main" id="{6467EA2B-0C52-2476-D7FE-44CC7C98B09C}"/>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FCBB2482-F2C4-8540-82ED-D10BAC9DE653}" type="slidenum">
              <a:rPr lang="en-US" altLang="en-US">
                <a:cs typeface="Arial" panose="020B0604020202020204" pitchFamily="34" charset="0"/>
              </a:rPr>
              <a:pPr eaLnBrk="1" hangingPunct="1">
                <a:spcBef>
                  <a:spcPct val="0"/>
                </a:spcBef>
              </a:pPr>
              <a:t>9</a:t>
            </a:fld>
            <a:endParaRPr lang="en-US" altLang="en-US">
              <a:cs typeface="Arial" panose="020B0604020202020204" pitchFamily="34" charset="0"/>
            </a:endParaRPr>
          </a:p>
        </p:txBody>
      </p:sp>
      <p:sp>
        <p:nvSpPr>
          <p:cNvPr id="186371" name="Rectangle 2">
            <a:extLst>
              <a:ext uri="{FF2B5EF4-FFF2-40B4-BE49-F238E27FC236}">
                <a16:creationId xmlns:a16="http://schemas.microsoft.com/office/drawing/2014/main" id="{A04223AB-F5CD-79AF-5452-6F339F992F59}"/>
              </a:ext>
            </a:extLst>
          </p:cNvPr>
          <p:cNvSpPr>
            <a:spLocks noGrp="1" noRot="1" noChangeAspect="1" noChangeArrowheads="1" noTextEdit="1"/>
          </p:cNvSpPr>
          <p:nvPr>
            <p:ph type="sldImg"/>
          </p:nvPr>
        </p:nvSpPr>
        <p:spPr>
          <a:ln/>
        </p:spPr>
      </p:sp>
      <p:sp>
        <p:nvSpPr>
          <p:cNvPr id="186372" name="Rectangle 3">
            <a:extLst>
              <a:ext uri="{FF2B5EF4-FFF2-40B4-BE49-F238E27FC236}">
                <a16:creationId xmlns:a16="http://schemas.microsoft.com/office/drawing/2014/main" id="{F6FC03F5-A8F5-641E-DD02-E9B6654C4530}"/>
              </a:ext>
            </a:extLst>
          </p:cNvPr>
          <p:cNvSpPr>
            <a:spLocks noGrp="1" noChangeArrowheads="1"/>
          </p:cNvSpPr>
          <p:nvPr>
            <p:ph type="body" idx="1"/>
          </p:nvPr>
        </p:nvSpPr>
        <p:spPr>
          <a:xfrm>
            <a:off x="934720" y="4365758"/>
            <a:ext cx="5140960" cy="4136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250161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Whether it is a map or a plan – it really is all about information.  And once you know how to interpret it, there is often tons of information you can find on them.</a:t>
            </a:r>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10</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853678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3">
            <a:extLst>
              <a:ext uri="{FF2B5EF4-FFF2-40B4-BE49-F238E27FC236}">
                <a16:creationId xmlns:a16="http://schemas.microsoft.com/office/drawing/2014/main" id="{CE2E114E-EA52-5182-4380-937F87A13247}"/>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4E23C399-15D9-F74D-A9DA-5274C1E07680}"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2819" name="Rectangle 6">
            <a:extLst>
              <a:ext uri="{FF2B5EF4-FFF2-40B4-BE49-F238E27FC236}">
                <a16:creationId xmlns:a16="http://schemas.microsoft.com/office/drawing/2014/main" id="{0CE654B3-40B2-58CF-427F-E30954424001}"/>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2820" name="Rectangle 7">
            <a:extLst>
              <a:ext uri="{FF2B5EF4-FFF2-40B4-BE49-F238E27FC236}">
                <a16:creationId xmlns:a16="http://schemas.microsoft.com/office/drawing/2014/main" id="{FFD7BC1B-F5A7-72C9-21FB-4E5482C2927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ED8332EA-845A-1A4E-B113-FF1B58AD6736}"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11</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2821" name="Rectangle 2">
            <a:extLst>
              <a:ext uri="{FF2B5EF4-FFF2-40B4-BE49-F238E27FC236}">
                <a16:creationId xmlns:a16="http://schemas.microsoft.com/office/drawing/2014/main" id="{98E3C425-5234-5626-AD40-24116004A2D3}"/>
              </a:ext>
            </a:extLst>
          </p:cNvPr>
          <p:cNvSpPr>
            <a:spLocks noGrp="1" noRot="1" noChangeAspect="1" noChangeArrowheads="1" noTextEdit="1"/>
          </p:cNvSpPr>
          <p:nvPr>
            <p:ph type="sldImg"/>
          </p:nvPr>
        </p:nvSpPr>
        <p:spPr>
          <a:ln/>
        </p:spPr>
      </p:sp>
      <p:sp>
        <p:nvSpPr>
          <p:cNvPr id="162822" name="Rectangle 3">
            <a:extLst>
              <a:ext uri="{FF2B5EF4-FFF2-40B4-BE49-F238E27FC236}">
                <a16:creationId xmlns:a16="http://schemas.microsoft.com/office/drawing/2014/main" id="{0C33F38D-6833-A7E1-6BE6-E84820B65CF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a typical set of site plans – this is the set for Great Neck School in Waterford CT and it has 42 separate drawings. A typical set like this can include a</a:t>
            </a:r>
          </a:p>
          <a:p>
            <a:endParaRPr lang="en-US" altLang="en-US"/>
          </a:p>
          <a:p>
            <a:r>
              <a:rPr lang="en-US" altLang="en-US"/>
              <a:t>Cover Sheet</a:t>
            </a:r>
          </a:p>
          <a:p>
            <a:r>
              <a:rPr lang="en-US" altLang="en-US"/>
              <a:t>Existing Conditions Plan</a:t>
            </a:r>
          </a:p>
          <a:p>
            <a:r>
              <a:rPr lang="en-US" altLang="en-US"/>
              <a:t>Demolition Plan</a:t>
            </a:r>
          </a:p>
          <a:p>
            <a:r>
              <a:rPr lang="en-US" altLang="en-US"/>
              <a:t>Utilities Plan</a:t>
            </a:r>
          </a:p>
          <a:p>
            <a:r>
              <a:rPr lang="en-US" altLang="en-US"/>
              <a:t>Site Plan</a:t>
            </a:r>
          </a:p>
          <a:p>
            <a:r>
              <a:rPr lang="en-US" altLang="en-US"/>
              <a:t>Drainage</a:t>
            </a:r>
          </a:p>
          <a:p>
            <a:r>
              <a:rPr lang="en-US" altLang="en-US"/>
              <a:t>Landscape Plan</a:t>
            </a:r>
          </a:p>
          <a:p>
            <a:r>
              <a:rPr lang="en-US" altLang="en-US"/>
              <a:t>Detail Sheets</a:t>
            </a:r>
          </a:p>
          <a:p>
            <a:r>
              <a:rPr lang="en-US" altLang="en-US"/>
              <a:t>E&amp;S Control</a:t>
            </a:r>
          </a:p>
          <a:p>
            <a:r>
              <a:rPr lang="en-US" altLang="en-US"/>
              <a:t>Building Elevations</a:t>
            </a:r>
          </a:p>
          <a:p>
            <a:r>
              <a:rPr lang="en-US" altLang="en-US"/>
              <a:t>Floor Plans</a:t>
            </a:r>
          </a:p>
          <a:p>
            <a:endParaRPr lang="en-US" altLang="en-US"/>
          </a:p>
          <a:p>
            <a:endParaRPr lang="en-US"/>
          </a:p>
          <a:p>
            <a:endParaRPr lang="en-US"/>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12</a:t>
            </a:fld>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2643355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EE65A-63FE-BFA8-1F03-DF7405750A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CD305A-430A-2ED9-AC83-90CF5263AA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41E43E-9493-A644-3645-803485F5C232}"/>
              </a:ext>
            </a:extLst>
          </p:cNvPr>
          <p:cNvSpPr>
            <a:spLocks noGrp="1"/>
          </p:cNvSpPr>
          <p:nvPr>
            <p:ph type="body" idx="1"/>
          </p:nvPr>
        </p:nvSpPr>
        <p:spPr/>
        <p:txBody>
          <a:bodyPr/>
          <a:lstStyle/>
          <a:p>
            <a:r>
              <a:rPr lang="en-US"/>
              <a:t>This is a typical set of site plans – this is the set for Great Neck School in Waterford CT and it has 42 separate drawings. A typical set like this can include a</a:t>
            </a:r>
          </a:p>
          <a:p>
            <a:endParaRPr lang="en-US" altLang="en-US"/>
          </a:p>
          <a:p>
            <a:r>
              <a:rPr lang="en-US" altLang="en-US"/>
              <a:t>Cover Sheet</a:t>
            </a:r>
          </a:p>
          <a:p>
            <a:r>
              <a:rPr lang="en-US" altLang="en-US"/>
              <a:t>Existing Conditions Plan</a:t>
            </a:r>
          </a:p>
          <a:p>
            <a:r>
              <a:rPr lang="en-US" altLang="en-US"/>
              <a:t>Demolition Plan</a:t>
            </a:r>
          </a:p>
          <a:p>
            <a:r>
              <a:rPr lang="en-US" altLang="en-US"/>
              <a:t>Utilities Plan</a:t>
            </a:r>
          </a:p>
          <a:p>
            <a:r>
              <a:rPr lang="en-US" altLang="en-US"/>
              <a:t>Site Plan</a:t>
            </a:r>
          </a:p>
          <a:p>
            <a:r>
              <a:rPr lang="en-US" altLang="en-US"/>
              <a:t>Drainage</a:t>
            </a:r>
          </a:p>
          <a:p>
            <a:r>
              <a:rPr lang="en-US" altLang="en-US"/>
              <a:t>Landscape Plan</a:t>
            </a:r>
          </a:p>
          <a:p>
            <a:r>
              <a:rPr lang="en-US" altLang="en-US"/>
              <a:t>Detail Sheets</a:t>
            </a:r>
          </a:p>
          <a:p>
            <a:r>
              <a:rPr lang="en-US" altLang="en-US"/>
              <a:t>E&amp;S Control</a:t>
            </a:r>
          </a:p>
          <a:p>
            <a:r>
              <a:rPr lang="en-US" altLang="en-US"/>
              <a:t>Building Elevations</a:t>
            </a:r>
          </a:p>
          <a:p>
            <a:r>
              <a:rPr lang="en-US" altLang="en-US"/>
              <a:t>Floor Plans</a:t>
            </a:r>
          </a:p>
          <a:p>
            <a:endParaRPr lang="en-US" altLang="en-US"/>
          </a:p>
          <a:p>
            <a:endParaRPr lang="en-US"/>
          </a:p>
          <a:p>
            <a:endParaRPr lang="en-US"/>
          </a:p>
        </p:txBody>
      </p:sp>
      <p:sp>
        <p:nvSpPr>
          <p:cNvPr id="4" name="Slide Number Placeholder 3">
            <a:extLst>
              <a:ext uri="{FF2B5EF4-FFF2-40B4-BE49-F238E27FC236}">
                <a16:creationId xmlns:a16="http://schemas.microsoft.com/office/drawing/2014/main" id="{465D06F0-E2F8-8AC9-67E7-1F47C618A2DA}"/>
              </a:ext>
            </a:extLst>
          </p:cNvPr>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13</a:t>
            </a:fld>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2802829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if we take it apart and look at each individual sheet we will see all kinds of things:</a:t>
            </a:r>
          </a:p>
          <a:p>
            <a:endParaRPr lang="en-US"/>
          </a:p>
          <a:p>
            <a:r>
              <a:rPr lang="en-US"/>
              <a:t>Project data, open space, water features, Swimming pools, off site loading and parking and even a lot more if you look at symbols.  </a:t>
            </a:r>
          </a:p>
          <a:p>
            <a:endParaRPr lang="en-US"/>
          </a:p>
          <a:p>
            <a:r>
              <a:rPr lang="en-US"/>
              <a:t>So once you take a plan set and take it apart, the information becomes much clearer.</a:t>
            </a:r>
          </a:p>
          <a:p>
            <a:endParaRPr lang="en-US"/>
          </a:p>
          <a:p>
            <a:endParaRPr lang="en-US"/>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14</a:t>
            </a:fld>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116119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let’s look at some of this information step by step:</a:t>
            </a:r>
          </a:p>
          <a:p>
            <a:endParaRPr lang="en-US"/>
          </a:p>
          <a:p>
            <a:endParaRPr lang="en-US"/>
          </a:p>
          <a:p>
            <a:r>
              <a:rPr lang="en-US"/>
              <a:t>Location map – is exactly that – it is a map that shows a location of the site in relation to the rest of the community</a:t>
            </a:r>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16</a:t>
            </a:fld>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993735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3">
            <a:extLst>
              <a:ext uri="{FF2B5EF4-FFF2-40B4-BE49-F238E27FC236}">
                <a16:creationId xmlns:a16="http://schemas.microsoft.com/office/drawing/2014/main" id="{B3ED0F24-E0FE-8FA5-EAE1-74D111339D5D}"/>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A8757AEE-1A2C-314F-8646-B5BC5BB61F1D}"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3843" name="Rectangle 6">
            <a:extLst>
              <a:ext uri="{FF2B5EF4-FFF2-40B4-BE49-F238E27FC236}">
                <a16:creationId xmlns:a16="http://schemas.microsoft.com/office/drawing/2014/main" id="{9F6F94DD-4247-166C-85CE-8AAAD89E191A}"/>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3844" name="Rectangle 7">
            <a:extLst>
              <a:ext uri="{FF2B5EF4-FFF2-40B4-BE49-F238E27FC236}">
                <a16:creationId xmlns:a16="http://schemas.microsoft.com/office/drawing/2014/main" id="{7744996C-2BC8-C918-DCEE-C37CE57E3B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2C2C3979-2566-2E46-B173-4D7467C8DCF0}"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17</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3845" name="Rectangle 2">
            <a:extLst>
              <a:ext uri="{FF2B5EF4-FFF2-40B4-BE49-F238E27FC236}">
                <a16:creationId xmlns:a16="http://schemas.microsoft.com/office/drawing/2014/main" id="{8835E520-222F-FE9E-1C91-99DD24AC7364}"/>
              </a:ext>
            </a:extLst>
          </p:cNvPr>
          <p:cNvSpPr>
            <a:spLocks noGrp="1" noRot="1" noChangeAspect="1" noChangeArrowheads="1" noTextEdit="1"/>
          </p:cNvSpPr>
          <p:nvPr>
            <p:ph type="sldImg"/>
          </p:nvPr>
        </p:nvSpPr>
        <p:spPr>
          <a:ln/>
        </p:spPr>
      </p:sp>
      <p:sp>
        <p:nvSpPr>
          <p:cNvPr id="163846" name="Rectangle 3">
            <a:extLst>
              <a:ext uri="{FF2B5EF4-FFF2-40B4-BE49-F238E27FC236}">
                <a16:creationId xmlns:a16="http://schemas.microsoft.com/office/drawing/2014/main" id="{5AFA4C02-6625-4FA3-8B69-8B437A4989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3">
            <a:extLst>
              <a:ext uri="{FF2B5EF4-FFF2-40B4-BE49-F238E27FC236}">
                <a16:creationId xmlns:a16="http://schemas.microsoft.com/office/drawing/2014/main" id="{D57BBEB5-F631-FCE1-5C5C-DDB6F22E2000}"/>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EA98992B-633C-9045-9F59-C7EC38B6ACA5}"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4867" name="Rectangle 6">
            <a:extLst>
              <a:ext uri="{FF2B5EF4-FFF2-40B4-BE49-F238E27FC236}">
                <a16:creationId xmlns:a16="http://schemas.microsoft.com/office/drawing/2014/main" id="{D3E5CEFA-CB01-560D-C636-D6A87ED4A409}"/>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4868" name="Rectangle 7">
            <a:extLst>
              <a:ext uri="{FF2B5EF4-FFF2-40B4-BE49-F238E27FC236}">
                <a16:creationId xmlns:a16="http://schemas.microsoft.com/office/drawing/2014/main" id="{CE82DCFE-95AB-97A5-74FF-9CEABC39E6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30079F2-7C82-9840-9AEA-8AFA4E25BCB7}"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18</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4869" name="Rectangle 2">
            <a:extLst>
              <a:ext uri="{FF2B5EF4-FFF2-40B4-BE49-F238E27FC236}">
                <a16:creationId xmlns:a16="http://schemas.microsoft.com/office/drawing/2014/main" id="{5A0AE480-3912-B8AA-D026-93D9914966EE}"/>
              </a:ext>
            </a:extLst>
          </p:cNvPr>
          <p:cNvSpPr>
            <a:spLocks noGrp="1" noRot="1" noChangeAspect="1" noChangeArrowheads="1" noTextEdit="1"/>
          </p:cNvSpPr>
          <p:nvPr>
            <p:ph type="sldImg"/>
          </p:nvPr>
        </p:nvSpPr>
        <p:spPr>
          <a:ln/>
        </p:spPr>
      </p:sp>
      <p:sp>
        <p:nvSpPr>
          <p:cNvPr id="164870" name="Rectangle 3">
            <a:extLst>
              <a:ext uri="{FF2B5EF4-FFF2-40B4-BE49-F238E27FC236}">
                <a16:creationId xmlns:a16="http://schemas.microsoft.com/office/drawing/2014/main" id="{A3AF2410-384C-617A-8124-0FD0D7A74C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a:extLst>
              <a:ext uri="{FF2B5EF4-FFF2-40B4-BE49-F238E27FC236}">
                <a16:creationId xmlns:a16="http://schemas.microsoft.com/office/drawing/2014/main" id="{77B70CF2-E53C-4476-BC5D-7C861B258B7E}"/>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BEE548C6-AF3C-422A-A014-EAE3D79DD83F}" type="datetime4">
              <a:rPr lang="en-US" altLang="en-US">
                <a:solidFill>
                  <a:srgbClr val="727272"/>
                </a:solidFill>
                <a:ea typeface="Arial Unicode MS" pitchFamily="34" charset="-128"/>
                <a:sym typeface="Arial" panose="020B0604020202020204" pitchFamily="34" charset="0"/>
              </a:rPr>
              <a:pPr defTabSz="931774" fontAlgn="base">
                <a:spcBef>
                  <a:spcPct val="0"/>
                </a:spcBef>
                <a:spcAft>
                  <a:spcPct val="0"/>
                </a:spcAft>
                <a:defRPr/>
              </a:pPr>
              <a:t>May 29, 2026</a:t>
            </a:fld>
            <a:endParaRPr lang="en-US" altLang="en-US">
              <a:solidFill>
                <a:srgbClr val="727272"/>
              </a:solidFill>
              <a:ea typeface="Arial Unicode MS" pitchFamily="34" charset="-128"/>
              <a:sym typeface="Arial" panose="020B0604020202020204" pitchFamily="34" charset="0"/>
            </a:endParaRPr>
          </a:p>
        </p:txBody>
      </p:sp>
      <p:sp>
        <p:nvSpPr>
          <p:cNvPr id="38915" name="Rectangle 6">
            <a:extLst>
              <a:ext uri="{FF2B5EF4-FFF2-40B4-BE49-F238E27FC236}">
                <a16:creationId xmlns:a16="http://schemas.microsoft.com/office/drawing/2014/main" id="{FD900DF8-D61B-46AD-B2D9-03FB0811FF13}"/>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r>
              <a:rPr lang="en-US" altLang="en-US">
                <a:solidFill>
                  <a:srgbClr val="727272"/>
                </a:solidFill>
                <a:ea typeface="Arial Unicode MS" pitchFamily="34" charset="-128"/>
                <a:sym typeface="Arial" panose="020B0604020202020204" pitchFamily="34" charset="0"/>
              </a:rPr>
              <a:t>Land Use Academy</a:t>
            </a:r>
          </a:p>
        </p:txBody>
      </p:sp>
      <p:sp>
        <p:nvSpPr>
          <p:cNvPr id="38916" name="Rectangle 7">
            <a:extLst>
              <a:ext uri="{FF2B5EF4-FFF2-40B4-BE49-F238E27FC236}">
                <a16:creationId xmlns:a16="http://schemas.microsoft.com/office/drawing/2014/main" id="{6A6930AE-DB4A-4F18-ABDF-3D9C9653E8D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6A780E60-BB2A-453F-8238-CBE13C51039A}" type="slidenum">
              <a:rPr lang="en-US" altLang="en-US">
                <a:solidFill>
                  <a:srgbClr val="727272"/>
                </a:solidFill>
                <a:ea typeface="Arial Unicode MS" pitchFamily="34" charset="-128"/>
                <a:sym typeface="Arial" panose="020B0604020202020204" pitchFamily="34" charset="0"/>
              </a:rPr>
              <a:pPr defTabSz="931774" fontAlgn="base">
                <a:spcBef>
                  <a:spcPct val="0"/>
                </a:spcBef>
                <a:spcAft>
                  <a:spcPct val="0"/>
                </a:spcAft>
                <a:defRPr/>
              </a:pPr>
              <a:t>19</a:t>
            </a:fld>
            <a:endParaRPr lang="en-US" altLang="en-US">
              <a:solidFill>
                <a:srgbClr val="727272"/>
              </a:solidFill>
              <a:ea typeface="Arial Unicode MS" pitchFamily="34" charset="-128"/>
              <a:sym typeface="Arial" panose="020B0604020202020204" pitchFamily="34" charset="0"/>
            </a:endParaRPr>
          </a:p>
        </p:txBody>
      </p:sp>
      <p:sp>
        <p:nvSpPr>
          <p:cNvPr id="38917" name="Rectangle 2">
            <a:extLst>
              <a:ext uri="{FF2B5EF4-FFF2-40B4-BE49-F238E27FC236}">
                <a16:creationId xmlns:a16="http://schemas.microsoft.com/office/drawing/2014/main" id="{1F20A3F4-C17E-48AA-A05B-91C49668A7F3}"/>
              </a:ext>
            </a:extLst>
          </p:cNvPr>
          <p:cNvSpPr>
            <a:spLocks noGrp="1" noRot="1" noChangeAspect="1" noChangeArrowheads="1" noTextEdit="1"/>
          </p:cNvSpPr>
          <p:nvPr>
            <p:ph type="sldImg"/>
          </p:nvPr>
        </p:nvSpPr>
        <p:spPr>
          <a:ln/>
        </p:spPr>
      </p:sp>
      <p:sp>
        <p:nvSpPr>
          <p:cNvPr id="38918" name="Rectangle 3">
            <a:extLst>
              <a:ext uri="{FF2B5EF4-FFF2-40B4-BE49-F238E27FC236}">
                <a16:creationId xmlns:a16="http://schemas.microsoft.com/office/drawing/2014/main" id="{DA81852B-D864-424B-9260-8905C482DF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Map orientation matters and in any given plan set you may happen to have plan sheets with different orientation.</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We will talk about this more in a moment but I wanted to bring to your attention this slide that we looked at just a moment ago – which – if you look closely </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So, as you can see, understanding where north is very important. If you did not know that north was in this direction, you would expect this development to be here and thought that it was not built.</a:t>
            </a:r>
          </a:p>
        </p:txBody>
      </p:sp>
    </p:spTree>
    <p:extLst>
      <p:ext uri="{BB962C8B-B14F-4D97-AF65-F5344CB8AC3E}">
        <p14:creationId xmlns:p14="http://schemas.microsoft.com/office/powerpoint/2010/main" val="30078905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3">
            <a:extLst>
              <a:ext uri="{FF2B5EF4-FFF2-40B4-BE49-F238E27FC236}">
                <a16:creationId xmlns:a16="http://schemas.microsoft.com/office/drawing/2014/main" id="{0563E505-58AF-BB40-A3FB-2C9677C150AA}"/>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35F3B945-4100-E346-92BE-A43217554E12}"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5891" name="Rectangle 6">
            <a:extLst>
              <a:ext uri="{FF2B5EF4-FFF2-40B4-BE49-F238E27FC236}">
                <a16:creationId xmlns:a16="http://schemas.microsoft.com/office/drawing/2014/main" id="{CBD23DE8-DAC9-B22F-9113-42960CA901AF}"/>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5892" name="Rectangle 7">
            <a:extLst>
              <a:ext uri="{FF2B5EF4-FFF2-40B4-BE49-F238E27FC236}">
                <a16:creationId xmlns:a16="http://schemas.microsoft.com/office/drawing/2014/main" id="{7F73E367-778A-6292-034B-4EF11B4D34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B6BECD5D-CED1-B349-A569-C6B70177E6A6}"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20</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5893" name="Rectangle 2">
            <a:extLst>
              <a:ext uri="{FF2B5EF4-FFF2-40B4-BE49-F238E27FC236}">
                <a16:creationId xmlns:a16="http://schemas.microsoft.com/office/drawing/2014/main" id="{BAFD15C4-6ED5-C1B3-0F0C-7ED3216A822B}"/>
              </a:ext>
            </a:extLst>
          </p:cNvPr>
          <p:cNvSpPr>
            <a:spLocks noGrp="1" noRot="1" noChangeAspect="1" noChangeArrowheads="1" noTextEdit="1"/>
          </p:cNvSpPr>
          <p:nvPr>
            <p:ph type="sldImg"/>
          </p:nvPr>
        </p:nvSpPr>
        <p:spPr>
          <a:ln/>
        </p:spPr>
      </p:sp>
      <p:sp>
        <p:nvSpPr>
          <p:cNvPr id="165894" name="Rectangle 3">
            <a:extLst>
              <a:ext uri="{FF2B5EF4-FFF2-40B4-BE49-F238E27FC236}">
                <a16:creationId xmlns:a16="http://schemas.microsoft.com/office/drawing/2014/main" id="{36E788D0-4C0A-EB18-5BFB-A20DAB36CC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3">
            <a:extLst>
              <a:ext uri="{FF2B5EF4-FFF2-40B4-BE49-F238E27FC236}">
                <a16:creationId xmlns:a16="http://schemas.microsoft.com/office/drawing/2014/main" id="{ECCC414F-DE0C-8452-675B-261C7B294B6D}"/>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3ECA60EA-FCB3-9440-935C-CEAD474D8184}"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6915" name="Rectangle 6">
            <a:extLst>
              <a:ext uri="{FF2B5EF4-FFF2-40B4-BE49-F238E27FC236}">
                <a16:creationId xmlns:a16="http://schemas.microsoft.com/office/drawing/2014/main" id="{6506A5E6-EE4E-46FC-44DF-B220FBF50053}"/>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6916" name="Rectangle 7">
            <a:extLst>
              <a:ext uri="{FF2B5EF4-FFF2-40B4-BE49-F238E27FC236}">
                <a16:creationId xmlns:a16="http://schemas.microsoft.com/office/drawing/2014/main" id="{1E9A4774-C5AD-9E30-231E-2CFB00258C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18805E9-2238-2946-8B8B-BABE138CB223}"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21</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6917" name="Rectangle 2">
            <a:extLst>
              <a:ext uri="{FF2B5EF4-FFF2-40B4-BE49-F238E27FC236}">
                <a16:creationId xmlns:a16="http://schemas.microsoft.com/office/drawing/2014/main" id="{E3853B14-3E52-D231-C43D-EEEA976A3F08}"/>
              </a:ext>
            </a:extLst>
          </p:cNvPr>
          <p:cNvSpPr>
            <a:spLocks noGrp="1" noRot="1" noChangeAspect="1" noChangeArrowheads="1" noTextEdit="1"/>
          </p:cNvSpPr>
          <p:nvPr>
            <p:ph type="sldImg"/>
          </p:nvPr>
        </p:nvSpPr>
        <p:spPr>
          <a:ln/>
        </p:spPr>
      </p:sp>
      <p:sp>
        <p:nvSpPr>
          <p:cNvPr id="166918" name="Rectangle 3">
            <a:extLst>
              <a:ext uri="{FF2B5EF4-FFF2-40B4-BE49-F238E27FC236}">
                <a16:creationId xmlns:a16="http://schemas.microsoft.com/office/drawing/2014/main" id="{7422DED8-E4E6-63E2-64C4-F32A707B668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Set of plans should always include the zoning compliance table affirming the compliance with the zoning regulations:</a:t>
            </a:r>
          </a:p>
          <a:p>
            <a:endParaRPr lang="en-US"/>
          </a:p>
          <a:p>
            <a:r>
              <a:rPr lang="en-US"/>
              <a:t>This chart includes all kinds of helpful information you are looking for in your review</a:t>
            </a:r>
          </a:p>
          <a:p>
            <a:endParaRPr lang="en-US"/>
          </a:p>
          <a:p>
            <a:r>
              <a:rPr lang="en-US"/>
              <a:t>For example: You can see here in the required column what is  required by the zoning regulations and then whether each of the proposed lots (in this instance it is a proposed subdivision) complies with the zoning regulations</a:t>
            </a:r>
          </a:p>
          <a:p>
            <a:endParaRPr lang="en-US"/>
          </a:p>
          <a:p>
            <a:r>
              <a:rPr lang="en-US"/>
              <a:t>For example required lot with in R-40 zone is 125 feet and each lot meets it </a:t>
            </a:r>
          </a:p>
          <a:p>
            <a:endParaRPr lang="en-US"/>
          </a:p>
          <a:p>
            <a:endParaRPr lang="en-US"/>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22</a:t>
            </a:fld>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6950741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71302576-4562-4893-80AB-A93BC6DEACCE}"/>
              </a:ext>
            </a:extLst>
          </p:cNvPr>
          <p:cNvSpPr>
            <a:spLocks noGrp="1" noRot="1" noChangeAspect="1" noChangeArrowheads="1" noTextEdit="1"/>
          </p:cNvSpPr>
          <p:nvPr>
            <p:ph type="sldImg"/>
          </p:nvPr>
        </p:nvSpPr>
        <p:spPr>
          <a:ln/>
        </p:spPr>
      </p:sp>
      <p:sp>
        <p:nvSpPr>
          <p:cNvPr id="64515" name="Notes Placeholder 2">
            <a:extLst>
              <a:ext uri="{FF2B5EF4-FFF2-40B4-BE49-F238E27FC236}">
                <a16:creationId xmlns:a16="http://schemas.microsoft.com/office/drawing/2014/main" id="{BF7729BF-F2B9-462C-A9E2-89F8C7CC011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You will also have notes and map references on plans.  These are very helpful to understand what is going on and how the plans were developed.  In this instance you can see that wetlands were field delineated by Robert Russo – meaning that the site has been surveyed and looked by a wetland scientist and that is how the wetland boundary was accurately located on set of plans. You can also see that the site is not in flood hazard area based on FEMA map that was last revised in 1995.</a:t>
            </a:r>
          </a:p>
          <a:p>
            <a:endParaRPr lang="en-US" altLang="en-US">
              <a:latin typeface="Arial" panose="020B0604020202020204" pitchFamily="34" charset="0"/>
            </a:endParaRPr>
          </a:p>
          <a:p>
            <a:r>
              <a:rPr lang="en-US" altLang="en-US">
                <a:latin typeface="Arial" panose="020B0604020202020204" pitchFamily="34" charset="0"/>
              </a:rPr>
              <a:t>Easy way to add conditions without changing sheets—i.e. construction hours, Storm system Maintenance every quarter w/ report to town engineer</a:t>
            </a:r>
          </a:p>
          <a:p>
            <a:endParaRPr lang="en-US"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09BFAE59-8FFE-47EF-B7A8-59FFB3C2CE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F00A5D6D-CB42-4E4D-AA64-E37E586CC984}" type="slidenum">
              <a:rPr lang="en-US" altLang="en-US">
                <a:solidFill>
                  <a:srgbClr val="000000"/>
                </a:solidFill>
                <a:cs typeface="Arial" panose="020B0604020202020204" pitchFamily="34" charset="0"/>
                <a:sym typeface="Gill Sans"/>
              </a:rPr>
              <a:pPr defTabSz="931774" fontAlgn="base">
                <a:spcBef>
                  <a:spcPct val="0"/>
                </a:spcBef>
                <a:spcAft>
                  <a:spcPct val="0"/>
                </a:spcAft>
                <a:defRPr/>
              </a:pPr>
              <a:t>23</a:t>
            </a:fld>
            <a:endParaRPr lang="en-US" altLang="en-US">
              <a:solidFill>
                <a:srgbClr val="000000"/>
              </a:solidFill>
              <a:cs typeface="Arial" panose="020B0604020202020204" pitchFamily="34" charset="0"/>
              <a:sym typeface="Gill San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3">
            <a:extLst>
              <a:ext uri="{FF2B5EF4-FFF2-40B4-BE49-F238E27FC236}">
                <a16:creationId xmlns:a16="http://schemas.microsoft.com/office/drawing/2014/main" id="{6D7F5067-C96A-1CA2-4670-C68E85F2C2BC}"/>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A4C29B83-3AE1-7541-9F94-2F12F28D9ABC}"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7939" name="Rectangle 6">
            <a:extLst>
              <a:ext uri="{FF2B5EF4-FFF2-40B4-BE49-F238E27FC236}">
                <a16:creationId xmlns:a16="http://schemas.microsoft.com/office/drawing/2014/main" id="{E31FD914-ADFE-2BFD-3F88-B1FC9C0102BD}"/>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7940" name="Rectangle 7">
            <a:extLst>
              <a:ext uri="{FF2B5EF4-FFF2-40B4-BE49-F238E27FC236}">
                <a16:creationId xmlns:a16="http://schemas.microsoft.com/office/drawing/2014/main" id="{8176CDCA-99D0-4FCE-5ABD-BF2367FEE8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06F83BB-2425-EF41-9D40-138C289BBDF1}"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24</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7941" name="Rectangle 2">
            <a:extLst>
              <a:ext uri="{FF2B5EF4-FFF2-40B4-BE49-F238E27FC236}">
                <a16:creationId xmlns:a16="http://schemas.microsoft.com/office/drawing/2014/main" id="{CC453703-2A4C-DA61-98E0-1F4008151174}"/>
              </a:ext>
            </a:extLst>
          </p:cNvPr>
          <p:cNvSpPr>
            <a:spLocks noGrp="1" noRot="1" noChangeAspect="1" noChangeArrowheads="1" noTextEdit="1"/>
          </p:cNvSpPr>
          <p:nvPr>
            <p:ph type="sldImg"/>
          </p:nvPr>
        </p:nvSpPr>
        <p:spPr>
          <a:ln/>
        </p:spPr>
      </p:sp>
      <p:sp>
        <p:nvSpPr>
          <p:cNvPr id="167942" name="Rectangle 3">
            <a:extLst>
              <a:ext uri="{FF2B5EF4-FFF2-40B4-BE49-F238E27FC236}">
                <a16:creationId xmlns:a16="http://schemas.microsoft.com/office/drawing/2014/main" id="{63B1501D-3DC7-1666-5E74-C5E150FAA1E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3">
            <a:extLst>
              <a:ext uri="{FF2B5EF4-FFF2-40B4-BE49-F238E27FC236}">
                <a16:creationId xmlns:a16="http://schemas.microsoft.com/office/drawing/2014/main" id="{64C1695A-8D6B-4FBC-E7A8-5F331DA66EB8}"/>
              </a:ext>
            </a:extLst>
          </p:cNvPr>
          <p:cNvSpPr txBox="1">
            <a:spLocks noGrp="1"/>
          </p:cNvSpPr>
          <p:nvPr/>
        </p:nvSpPr>
        <p:spPr bwMode="auto">
          <a:xfrm>
            <a:off x="3972560" y="0"/>
            <a:ext cx="3037840" cy="45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93177" tIns="46589" rIns="93177" bIns="46589"/>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lgn="r" eaLnBrk="1" hangingPunct="1">
              <a:spcBef>
                <a:spcPct val="0"/>
              </a:spcBef>
            </a:pPr>
            <a:fld id="{B686CFF5-0F01-EB45-AA24-FEA2B815572C}" type="datetime4">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algn="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8963" name="Rectangle 6">
            <a:extLst>
              <a:ext uri="{FF2B5EF4-FFF2-40B4-BE49-F238E27FC236}">
                <a16:creationId xmlns:a16="http://schemas.microsoft.com/office/drawing/2014/main" id="{D54A7B70-D551-A792-F761-1C95361AA4B6}"/>
              </a:ext>
            </a:extLst>
          </p:cNvPr>
          <p:cNvSpPr txBox="1">
            <a:spLocks noGrp="1"/>
          </p:cNvSpPr>
          <p:nvPr/>
        </p:nvSpPr>
        <p:spPr bwMode="auto">
          <a:xfrm>
            <a:off x="0" y="8731514"/>
            <a:ext cx="3037840" cy="45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93177" tIns="46589" rIns="93177" bIns="46589" anchor="b"/>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8964" name="Rectangle 7">
            <a:extLst>
              <a:ext uri="{FF2B5EF4-FFF2-40B4-BE49-F238E27FC236}">
                <a16:creationId xmlns:a16="http://schemas.microsoft.com/office/drawing/2014/main" id="{690A59BF-6F1E-C56D-69BE-127D18E8DBD7}"/>
              </a:ext>
            </a:extLst>
          </p:cNvPr>
          <p:cNvSpPr txBox="1">
            <a:spLocks noGrp="1"/>
          </p:cNvSpPr>
          <p:nvPr/>
        </p:nvSpPr>
        <p:spPr bwMode="auto">
          <a:xfrm>
            <a:off x="3972560" y="8731514"/>
            <a:ext cx="3037840" cy="45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93177" tIns="46589" rIns="93177" bIns="46589" anchor="b"/>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lgn="r" eaLnBrk="1" hangingPunct="1">
              <a:spcBef>
                <a:spcPct val="0"/>
              </a:spcBef>
            </a:pPr>
            <a:fld id="{73F79DE9-C2F5-094C-9C2D-ECECB433B4E5}"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algn="r" eaLnBrk="1" hangingPunct="1">
                <a:spcBef>
                  <a:spcPct val="0"/>
                </a:spcBef>
              </a:pPr>
              <a:t>25</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8965" name="Rectangle 2">
            <a:extLst>
              <a:ext uri="{FF2B5EF4-FFF2-40B4-BE49-F238E27FC236}">
                <a16:creationId xmlns:a16="http://schemas.microsoft.com/office/drawing/2014/main" id="{26321B45-E6A5-EF2A-49F3-CD3D90A9C029}"/>
              </a:ext>
            </a:extLst>
          </p:cNvPr>
          <p:cNvSpPr>
            <a:spLocks noGrp="1" noRot="1" noChangeAspect="1" noChangeArrowheads="1" noTextEdit="1"/>
          </p:cNvSpPr>
          <p:nvPr>
            <p:ph type="sldImg"/>
          </p:nvPr>
        </p:nvSpPr>
        <p:spPr>
          <a:ln/>
        </p:spPr>
      </p:sp>
      <p:sp>
        <p:nvSpPr>
          <p:cNvPr id="168966" name="Rectangle 3">
            <a:extLst>
              <a:ext uri="{FF2B5EF4-FFF2-40B4-BE49-F238E27FC236}">
                <a16:creationId xmlns:a16="http://schemas.microsoft.com/office/drawing/2014/main" id="{1845292A-91D3-FD4D-D539-0A21A6B7BC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3">
            <a:extLst>
              <a:ext uri="{FF2B5EF4-FFF2-40B4-BE49-F238E27FC236}">
                <a16:creationId xmlns:a16="http://schemas.microsoft.com/office/drawing/2014/main" id="{39B9CFE8-AFEF-8F68-3183-185DF4DF78D7}"/>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BDBAE256-2D41-B742-B2B8-C659E30F7ABE}"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9987" name="Rectangle 6">
            <a:extLst>
              <a:ext uri="{FF2B5EF4-FFF2-40B4-BE49-F238E27FC236}">
                <a16:creationId xmlns:a16="http://schemas.microsoft.com/office/drawing/2014/main" id="{B516345C-8F73-A2D8-7D1E-DB1ED2761B6E}"/>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9988" name="Rectangle 7">
            <a:extLst>
              <a:ext uri="{FF2B5EF4-FFF2-40B4-BE49-F238E27FC236}">
                <a16:creationId xmlns:a16="http://schemas.microsoft.com/office/drawing/2014/main" id="{D9E0352E-BBD2-FB66-8122-D0A8C39A590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2EDB757C-4D50-8B4B-ADCD-B00686E0A878}"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9989" name="Rectangle 2">
            <a:extLst>
              <a:ext uri="{FF2B5EF4-FFF2-40B4-BE49-F238E27FC236}">
                <a16:creationId xmlns:a16="http://schemas.microsoft.com/office/drawing/2014/main" id="{4FE2A529-122E-6244-8BBB-A3C99AEABBC3}"/>
              </a:ext>
            </a:extLst>
          </p:cNvPr>
          <p:cNvSpPr>
            <a:spLocks noGrp="1" noRot="1" noChangeAspect="1" noChangeArrowheads="1" noTextEdit="1"/>
          </p:cNvSpPr>
          <p:nvPr>
            <p:ph type="sldImg"/>
          </p:nvPr>
        </p:nvSpPr>
        <p:spPr>
          <a:solidFill>
            <a:srgbClr val="FFFFFF"/>
          </a:solidFill>
          <a:ln/>
        </p:spPr>
      </p:sp>
      <p:sp>
        <p:nvSpPr>
          <p:cNvPr id="169990" name="Rectangle 3">
            <a:extLst>
              <a:ext uri="{FF2B5EF4-FFF2-40B4-BE49-F238E27FC236}">
                <a16:creationId xmlns:a16="http://schemas.microsoft.com/office/drawing/2014/main" id="{E036C100-F805-1390-0290-64FB9659F5A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Bruce sent out a request to planners for example of bad plans and got this drawing from one of our local planners –</a:t>
            </a:r>
          </a:p>
          <a:p>
            <a:endParaRPr lang="en-US"/>
          </a:p>
          <a:p>
            <a:r>
              <a:rPr lang="en-US"/>
              <a:t>You can see how on this drawing the distance from the street is shown as 45 feet but the length of the building is 24 feet – Clearly this person has somewhat limited concept of scale.  This is a good example of a drawing that probably should have a NTS note on it.</a:t>
            </a:r>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28</a:t>
            </a:fld>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9791450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E7C79-6905-9F22-DA43-086F1D640409}"/>
            </a:ext>
          </a:extLst>
        </p:cNvPr>
        <p:cNvGrpSpPr/>
        <p:nvPr/>
      </p:nvGrpSpPr>
      <p:grpSpPr>
        <a:xfrm>
          <a:off x="0" y="0"/>
          <a:ext cx="0" cy="0"/>
          <a:chOff x="0" y="0"/>
          <a:chExt cx="0" cy="0"/>
        </a:xfrm>
      </p:grpSpPr>
      <p:sp>
        <p:nvSpPr>
          <p:cNvPr id="169986" name="Rectangle 3">
            <a:extLst>
              <a:ext uri="{FF2B5EF4-FFF2-40B4-BE49-F238E27FC236}">
                <a16:creationId xmlns:a16="http://schemas.microsoft.com/office/drawing/2014/main" id="{30ADB17E-B9F0-E724-5145-47A0110FF95A}"/>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BDBAE256-2D41-B742-B2B8-C659E30F7ABE}" type="datetime4">
              <a:rPr lang="en-US" altLang="en-US" smtClean="0">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May 29, 2026</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9987" name="Rectangle 6">
            <a:extLst>
              <a:ext uri="{FF2B5EF4-FFF2-40B4-BE49-F238E27FC236}">
                <a16:creationId xmlns:a16="http://schemas.microsoft.com/office/drawing/2014/main" id="{DC8DB429-7D17-8FCB-6CA6-A99B46EDACA2}"/>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r>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t>Land Use Academy</a:t>
            </a:r>
          </a:p>
        </p:txBody>
      </p:sp>
      <p:sp>
        <p:nvSpPr>
          <p:cNvPr id="169988" name="Rectangle 7">
            <a:extLst>
              <a:ext uri="{FF2B5EF4-FFF2-40B4-BE49-F238E27FC236}">
                <a16:creationId xmlns:a16="http://schemas.microsoft.com/office/drawing/2014/main" id="{E258A80A-DB3F-B76C-84C7-CAFA8B76FB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2EDB757C-4D50-8B4B-ADCD-B00686E0A878}" type="slidenum">
              <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rPr>
              <a:pPr eaLnBrk="1" hangingPunct="1">
                <a:spcBef>
                  <a:spcPct val="0"/>
                </a:spcBef>
              </a:pPr>
              <a:t>29</a:t>
            </a:fld>
            <a:endParaRPr lang="en-US" altLang="en-US">
              <a:solidFill>
                <a:srgbClr val="727272"/>
              </a:solidFill>
              <a:ea typeface="Arial Unicode MS" panose="020B0604020202020204" pitchFamily="34" charset="-128"/>
              <a:cs typeface="Arial Unicode MS" panose="020B0604020202020204" pitchFamily="34" charset="-128"/>
              <a:sym typeface="Arial" panose="020B0604020202020204" pitchFamily="34" charset="0"/>
            </a:endParaRPr>
          </a:p>
        </p:txBody>
      </p:sp>
      <p:sp>
        <p:nvSpPr>
          <p:cNvPr id="169989" name="Rectangle 2">
            <a:extLst>
              <a:ext uri="{FF2B5EF4-FFF2-40B4-BE49-F238E27FC236}">
                <a16:creationId xmlns:a16="http://schemas.microsoft.com/office/drawing/2014/main" id="{A9584AC7-1D1F-D7C4-6156-B6D75EC33F33}"/>
              </a:ext>
            </a:extLst>
          </p:cNvPr>
          <p:cNvSpPr>
            <a:spLocks noGrp="1" noRot="1" noChangeAspect="1" noChangeArrowheads="1" noTextEdit="1"/>
          </p:cNvSpPr>
          <p:nvPr>
            <p:ph type="sldImg"/>
          </p:nvPr>
        </p:nvSpPr>
        <p:spPr>
          <a:solidFill>
            <a:srgbClr val="FFFFFF"/>
          </a:solidFill>
          <a:ln/>
        </p:spPr>
      </p:sp>
      <p:sp>
        <p:nvSpPr>
          <p:cNvPr id="169990" name="Rectangle 3">
            <a:extLst>
              <a:ext uri="{FF2B5EF4-FFF2-40B4-BE49-F238E27FC236}">
                <a16:creationId xmlns:a16="http://schemas.microsoft.com/office/drawing/2014/main" id="{D5DD380B-5A21-13C1-98FF-31717F3D1A0F}"/>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8445555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5BD7DF1C-DF78-404C-A590-EBF000B1A5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63158" indent="-293522">
              <a:spcBef>
                <a:spcPct val="30000"/>
              </a:spcBef>
              <a:defRPr sz="1200">
                <a:solidFill>
                  <a:schemeClr val="tx1"/>
                </a:solidFill>
                <a:latin typeface="Arial" panose="020B0604020202020204" pitchFamily="34" charset="0"/>
                <a:ea typeface="ＭＳ Ｐゴシック" panose="020B0600070205080204" pitchFamily="34" charset="-128"/>
              </a:defRPr>
            </a:lvl2pPr>
            <a:lvl3pPr marL="1174090" indent="-23481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43725" indent="-234818">
              <a:spcBef>
                <a:spcPct val="30000"/>
              </a:spcBef>
              <a:defRPr sz="1200">
                <a:solidFill>
                  <a:schemeClr val="tx1"/>
                </a:solidFill>
                <a:latin typeface="Arial" panose="020B0604020202020204" pitchFamily="34" charset="0"/>
                <a:ea typeface="ＭＳ Ｐゴシック" panose="020B0600070205080204" pitchFamily="34" charset="-128"/>
              </a:defRPr>
            </a:lvl4pPr>
            <a:lvl5pPr marL="2113361" indent="-23481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82997"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52633"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22269"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91905"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BAF4131-FA94-4091-BF64-61842C90032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sym typeface="Gill Sans"/>
            </a:endParaRPr>
          </a:p>
        </p:txBody>
      </p:sp>
      <p:sp>
        <p:nvSpPr>
          <p:cNvPr id="76803" name="Rectangle 2">
            <a:extLst>
              <a:ext uri="{FF2B5EF4-FFF2-40B4-BE49-F238E27FC236}">
                <a16:creationId xmlns:a16="http://schemas.microsoft.com/office/drawing/2014/main" id="{B25C3BCD-C97A-4C79-8E65-0F10BEE363C4}"/>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3DF117EE-5938-422F-B4BF-214BEC09879F}"/>
              </a:ext>
            </a:extLst>
          </p:cNvPr>
          <p:cNvSpPr>
            <a:spLocks noGrp="1" noChangeArrowheads="1"/>
          </p:cNvSpPr>
          <p:nvPr>
            <p:ph type="body" idx="1"/>
          </p:nvPr>
        </p:nvSpPr>
        <p:spPr>
          <a:xfrm>
            <a:off x="936414" y="4421618"/>
            <a:ext cx="5150273" cy="418950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Contours: an imaginary line that connects points of equal elevation</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If you were to look at the contours on this hill you would see that they are in  50’ intervals and the tops of the hills  are shown as spot elevations</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So if you wanted to look at 200 foot elevation on a set of plans that showed contours you would see the spot elevations on the tops of the two hills there and there would be 200 foot contour there </a:t>
            </a:r>
          </a:p>
          <a:p>
            <a:pPr eaLnBrk="1" hangingPunct="1"/>
            <a:r>
              <a:rPr lang="en-US" altLang="en-US">
                <a:latin typeface="Arial" panose="020B0604020202020204" pitchFamily="34" charset="0"/>
              </a:rPr>
              <a:t>an</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AB364-1546-5E43-A4A4-59856489E2F8}"/>
            </a:ext>
          </a:extLst>
        </p:cNvPr>
        <p:cNvGrpSpPr/>
        <p:nvPr/>
      </p:nvGrpSpPr>
      <p:grpSpPr>
        <a:xfrm>
          <a:off x="0" y="0"/>
          <a:ext cx="0" cy="0"/>
          <a:chOff x="0" y="0"/>
          <a:chExt cx="0" cy="0"/>
        </a:xfrm>
      </p:grpSpPr>
      <p:sp>
        <p:nvSpPr>
          <p:cNvPr id="76802" name="Rectangle 7">
            <a:extLst>
              <a:ext uri="{FF2B5EF4-FFF2-40B4-BE49-F238E27FC236}">
                <a16:creationId xmlns:a16="http://schemas.microsoft.com/office/drawing/2014/main" id="{66B6EEC7-C95F-B62F-1B99-2174762CBC7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63158" indent="-293522">
              <a:spcBef>
                <a:spcPct val="30000"/>
              </a:spcBef>
              <a:defRPr sz="1200">
                <a:solidFill>
                  <a:schemeClr val="tx1"/>
                </a:solidFill>
                <a:latin typeface="Arial" panose="020B0604020202020204" pitchFamily="34" charset="0"/>
                <a:ea typeface="ＭＳ Ｐゴシック" panose="020B0600070205080204" pitchFamily="34" charset="-128"/>
              </a:defRPr>
            </a:lvl2pPr>
            <a:lvl3pPr marL="1174090" indent="-23481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43725" indent="-234818">
              <a:spcBef>
                <a:spcPct val="30000"/>
              </a:spcBef>
              <a:defRPr sz="1200">
                <a:solidFill>
                  <a:schemeClr val="tx1"/>
                </a:solidFill>
                <a:latin typeface="Arial" panose="020B0604020202020204" pitchFamily="34" charset="0"/>
                <a:ea typeface="ＭＳ Ｐゴシック" panose="020B0600070205080204" pitchFamily="34" charset="-128"/>
              </a:defRPr>
            </a:lvl4pPr>
            <a:lvl5pPr marL="2113361" indent="-23481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82997"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52633"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22269"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91905" indent="-23481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BAF4131-FA94-4091-BF64-61842C90032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sym typeface="Gill Sans"/>
            </a:endParaRPr>
          </a:p>
        </p:txBody>
      </p:sp>
      <p:sp>
        <p:nvSpPr>
          <p:cNvPr id="76803" name="Rectangle 2">
            <a:extLst>
              <a:ext uri="{FF2B5EF4-FFF2-40B4-BE49-F238E27FC236}">
                <a16:creationId xmlns:a16="http://schemas.microsoft.com/office/drawing/2014/main" id="{B3BA65A4-855F-296B-9F24-839B4DABFFC2}"/>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91B138AE-569E-C41D-9984-918E8C9368BF}"/>
              </a:ext>
            </a:extLst>
          </p:cNvPr>
          <p:cNvSpPr>
            <a:spLocks noGrp="1" noChangeArrowheads="1"/>
          </p:cNvSpPr>
          <p:nvPr>
            <p:ph type="body" idx="1"/>
          </p:nvPr>
        </p:nvSpPr>
        <p:spPr>
          <a:xfrm>
            <a:off x="936414" y="4421618"/>
            <a:ext cx="5150273" cy="418950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Contours: an imaginary line that connects points of equal elevation</a:t>
            </a:r>
          </a:p>
          <a:p>
            <a:pPr eaLnBrk="1" hangingPunct="1"/>
            <a:endParaRPr lang="en-US" altLang="en-US" dirty="0">
              <a:latin typeface="Arial" panose="020B0604020202020204" pitchFamily="34" charset="0"/>
            </a:endParaRPr>
          </a:p>
          <a:p>
            <a:pPr eaLnBrk="1" hangingPunct="1"/>
            <a:r>
              <a:rPr lang="en-US" altLang="en-US" dirty="0">
                <a:latin typeface="Arial" panose="020B0604020202020204" pitchFamily="34" charset="0"/>
              </a:rPr>
              <a:t>If you were to look at the contours on this hill you would see that they are in  50’ intervals and the tops of the hills  are shown as spot elevations</a:t>
            </a:r>
          </a:p>
          <a:p>
            <a:pPr eaLnBrk="1" hangingPunct="1"/>
            <a:endParaRPr lang="en-US" altLang="en-US" dirty="0">
              <a:latin typeface="Arial" panose="020B0604020202020204" pitchFamily="34" charset="0"/>
            </a:endParaRPr>
          </a:p>
          <a:p>
            <a:pPr eaLnBrk="1" hangingPunct="1"/>
            <a:r>
              <a:rPr lang="en-US" altLang="en-US" dirty="0">
                <a:latin typeface="Arial" panose="020B0604020202020204" pitchFamily="34" charset="0"/>
              </a:rPr>
              <a:t>So if you wanted to look at 200 foot elevation on a set of plans that showed contours you would see the spot elevations on the tops of the two hills there and there would be 200 foot contour there </a:t>
            </a:r>
          </a:p>
          <a:p>
            <a:pPr eaLnBrk="1" hangingPunct="1"/>
            <a:r>
              <a:rPr lang="en-US" altLang="en-US" dirty="0">
                <a:latin typeface="Arial" panose="020B0604020202020204" pitchFamily="34" charset="0"/>
              </a:rPr>
              <a:t>an</a:t>
            </a:r>
          </a:p>
        </p:txBody>
      </p:sp>
    </p:spTree>
    <p:extLst>
      <p:ext uri="{BB962C8B-B14F-4D97-AF65-F5344CB8AC3E}">
        <p14:creationId xmlns:p14="http://schemas.microsoft.com/office/powerpoint/2010/main" val="29953064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3">
            <a:extLst>
              <a:ext uri="{FF2B5EF4-FFF2-40B4-BE49-F238E27FC236}">
                <a16:creationId xmlns:a16="http://schemas.microsoft.com/office/drawing/2014/main" id="{CF0D8B7D-1873-4D29-BBD3-6E5066799BB5}"/>
              </a:ext>
            </a:extLst>
          </p:cNvPr>
          <p:cNvSpPr txBox="1">
            <a:spLocks noGrp="1"/>
          </p:cNvSpPr>
          <p:nvPr/>
        </p:nvSpPr>
        <p:spPr bwMode="auto">
          <a:xfrm>
            <a:off x="3979757" y="0"/>
            <a:ext cx="3043343" cy="465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93927" tIns="46964" rIns="93927" bIns="46964"/>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80F0F1F-83C0-4444-B0FB-F0E1618FEDE2}" type="datetime4">
              <a:rPr kumimoji="0" lang="en-US" altLang="en-US" sz="1200" b="0" i="0" u="none" strike="noStrike" kern="1200" cap="none" spc="0" normalizeH="0" baseline="0" noProof="0">
                <a:ln>
                  <a:noFill/>
                </a:ln>
                <a:solidFill>
                  <a:srgbClr val="727272"/>
                </a:solidFill>
                <a:effectLst/>
                <a:uLnTx/>
                <a:uFillTx/>
                <a:latin typeface="Arial" panose="020B0604020202020204" pitchFamily="34" charset="0"/>
                <a:ea typeface="Arial Unicode MS" pitchFamily="34" charset="-128"/>
                <a:cs typeface="+mn-cs"/>
                <a:sym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May 29, 2026</a:t>
            </a:fld>
            <a:endParaRPr kumimoji="0" lang="en-US" altLang="en-US" sz="1200" b="0" i="0" u="none" strike="noStrike" kern="1200" cap="none" spc="0" normalizeH="0" baseline="0" noProof="0">
              <a:ln>
                <a:noFill/>
              </a:ln>
              <a:solidFill>
                <a:srgbClr val="727272"/>
              </a:solidFill>
              <a:effectLst/>
              <a:uLnTx/>
              <a:uFillTx/>
              <a:latin typeface="Arial" panose="020B0604020202020204" pitchFamily="34" charset="0"/>
              <a:ea typeface="Arial Unicode MS" pitchFamily="34" charset="-128"/>
              <a:cs typeface="+mn-cs"/>
              <a:sym typeface="Arial" panose="020B0604020202020204" pitchFamily="34" charset="0"/>
            </a:endParaRPr>
          </a:p>
        </p:txBody>
      </p:sp>
      <p:sp>
        <p:nvSpPr>
          <p:cNvPr id="78851" name="Rectangle 6">
            <a:extLst>
              <a:ext uri="{FF2B5EF4-FFF2-40B4-BE49-F238E27FC236}">
                <a16:creationId xmlns:a16="http://schemas.microsoft.com/office/drawing/2014/main" id="{9CE7285C-6629-42D8-A714-CFD069D9A758}"/>
              </a:ext>
            </a:extLst>
          </p:cNvPr>
          <p:cNvSpPr txBox="1">
            <a:spLocks noGrp="1"/>
          </p:cNvSpPr>
          <p:nvPr/>
        </p:nvSpPr>
        <p:spPr bwMode="auto">
          <a:xfrm>
            <a:off x="0" y="8843236"/>
            <a:ext cx="3043343" cy="465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93927" tIns="46964" rIns="93927" bIns="46964" anchor="b"/>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727272"/>
                </a:solidFill>
                <a:effectLst/>
                <a:uLnTx/>
                <a:uFillTx/>
                <a:latin typeface="Arial" panose="020B0604020202020204" pitchFamily="34" charset="0"/>
                <a:ea typeface="Arial Unicode MS" pitchFamily="34" charset="-128"/>
                <a:cs typeface="+mn-cs"/>
                <a:sym typeface="Arial" panose="020B0604020202020204" pitchFamily="34" charset="0"/>
              </a:rPr>
              <a:t>Land Use Academy</a:t>
            </a:r>
          </a:p>
        </p:txBody>
      </p:sp>
      <p:sp>
        <p:nvSpPr>
          <p:cNvPr id="78852" name="Rectangle 7">
            <a:extLst>
              <a:ext uri="{FF2B5EF4-FFF2-40B4-BE49-F238E27FC236}">
                <a16:creationId xmlns:a16="http://schemas.microsoft.com/office/drawing/2014/main" id="{A2D3318A-67A7-4ABD-9EF2-B57A4EC8111B}"/>
              </a:ext>
            </a:extLst>
          </p:cNvPr>
          <p:cNvSpPr txBox="1">
            <a:spLocks noGrp="1"/>
          </p:cNvSpPr>
          <p:nvPr/>
        </p:nvSpPr>
        <p:spPr bwMode="auto">
          <a:xfrm>
            <a:off x="3979757" y="8843236"/>
            <a:ext cx="3043343" cy="465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93927" tIns="46964" rIns="93927" bIns="46964" anchor="b"/>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0ABFCC6-16A1-428F-ACD7-327C109D1B3C}" type="slidenum">
              <a:rPr kumimoji="0" lang="en-US" altLang="en-US" sz="1200" b="0" i="0" u="none" strike="noStrike" kern="1200" cap="none" spc="0" normalizeH="0" baseline="0" noProof="0">
                <a:ln>
                  <a:noFill/>
                </a:ln>
                <a:solidFill>
                  <a:srgbClr val="727272"/>
                </a:solidFill>
                <a:effectLst/>
                <a:uLnTx/>
                <a:uFillTx/>
                <a:latin typeface="Arial" panose="020B0604020202020204" pitchFamily="34" charset="0"/>
                <a:ea typeface="Arial Unicode MS" pitchFamily="34" charset="-128"/>
                <a:cs typeface="+mn-cs"/>
                <a:sym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200" b="0" i="0" u="none" strike="noStrike" kern="1200" cap="none" spc="0" normalizeH="0" baseline="0" noProof="0">
              <a:ln>
                <a:noFill/>
              </a:ln>
              <a:solidFill>
                <a:srgbClr val="727272"/>
              </a:solidFill>
              <a:effectLst/>
              <a:uLnTx/>
              <a:uFillTx/>
              <a:latin typeface="Arial" panose="020B0604020202020204" pitchFamily="34" charset="0"/>
              <a:ea typeface="Arial Unicode MS" pitchFamily="34" charset="-128"/>
              <a:cs typeface="+mn-cs"/>
              <a:sym typeface="Arial" panose="020B0604020202020204" pitchFamily="34" charset="0"/>
            </a:endParaRPr>
          </a:p>
        </p:txBody>
      </p:sp>
      <p:sp>
        <p:nvSpPr>
          <p:cNvPr id="78853" name="Rectangle 2">
            <a:extLst>
              <a:ext uri="{FF2B5EF4-FFF2-40B4-BE49-F238E27FC236}">
                <a16:creationId xmlns:a16="http://schemas.microsoft.com/office/drawing/2014/main" id="{9AFC95AA-524F-4210-861A-08C56D19688E}"/>
              </a:ext>
            </a:extLst>
          </p:cNvPr>
          <p:cNvSpPr>
            <a:spLocks noGrp="1" noRot="1" noChangeAspect="1" noChangeArrowheads="1" noTextEdit="1"/>
          </p:cNvSpPr>
          <p:nvPr>
            <p:ph type="sldImg"/>
          </p:nvPr>
        </p:nvSpPr>
        <p:spPr>
          <a:ln/>
        </p:spPr>
      </p:sp>
      <p:sp>
        <p:nvSpPr>
          <p:cNvPr id="78854" name="Rectangle 3">
            <a:extLst>
              <a:ext uri="{FF2B5EF4-FFF2-40B4-BE49-F238E27FC236}">
                <a16:creationId xmlns:a16="http://schemas.microsoft.com/office/drawing/2014/main" id="{57A9DA53-F514-47B9-9C21-708672B35A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Cross-sections are used to represent 3-Dimensional objects in 2 dimensions. If we were to put the cross section through the top of the two hills there and draw vertical lines connecting them to where the cross section intersects the contours we would get this 2 dimensional representation of the hill at that particular cross section.</a:t>
            </a: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a:extLst>
              <a:ext uri="{FF2B5EF4-FFF2-40B4-BE49-F238E27FC236}">
                <a16:creationId xmlns:a16="http://schemas.microsoft.com/office/drawing/2014/main" id="{84CA2DFE-0AD7-F257-46F3-522577AD6436}"/>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F79964B-9B6C-5F47-9E93-7208C616EA29}" type="slidenum">
              <a:rPr lang="en-US" altLang="en-US">
                <a:cs typeface="Arial" panose="020B0604020202020204" pitchFamily="34" charset="0"/>
              </a:rPr>
              <a:pPr eaLnBrk="1" hangingPunct="1">
                <a:spcBef>
                  <a:spcPct val="0"/>
                </a:spcBef>
              </a:pPr>
              <a:t>33</a:t>
            </a:fld>
            <a:endParaRPr lang="en-US" altLang="en-US">
              <a:cs typeface="Arial" panose="020B0604020202020204" pitchFamily="34" charset="0"/>
            </a:endParaRPr>
          </a:p>
        </p:txBody>
      </p:sp>
      <p:sp>
        <p:nvSpPr>
          <p:cNvPr id="175107" name="Rectangle 2">
            <a:extLst>
              <a:ext uri="{FF2B5EF4-FFF2-40B4-BE49-F238E27FC236}">
                <a16:creationId xmlns:a16="http://schemas.microsoft.com/office/drawing/2014/main" id="{7AEAF7E3-432C-357F-2445-91761012D99D}"/>
              </a:ext>
            </a:extLst>
          </p:cNvPr>
          <p:cNvSpPr>
            <a:spLocks noGrp="1" noRot="1" noChangeAspect="1" noChangeArrowheads="1" noTextEdit="1"/>
          </p:cNvSpPr>
          <p:nvPr>
            <p:ph type="sldImg"/>
          </p:nvPr>
        </p:nvSpPr>
        <p:spPr>
          <a:ln/>
        </p:spPr>
      </p:sp>
      <p:sp>
        <p:nvSpPr>
          <p:cNvPr id="175108" name="Rectangle 3">
            <a:extLst>
              <a:ext uri="{FF2B5EF4-FFF2-40B4-BE49-F238E27FC236}">
                <a16:creationId xmlns:a16="http://schemas.microsoft.com/office/drawing/2014/main" id="{AB57A98E-5B75-01EB-F5B5-EDF013795B93}"/>
              </a:ext>
            </a:extLst>
          </p:cNvPr>
          <p:cNvSpPr>
            <a:spLocks noGrp="1" noChangeArrowheads="1"/>
          </p:cNvSpPr>
          <p:nvPr>
            <p:ph type="body" idx="1"/>
          </p:nvPr>
        </p:nvSpPr>
        <p:spPr>
          <a:xfrm>
            <a:off x="934720" y="4365758"/>
            <a:ext cx="5140960" cy="4136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a:extLst>
              <a:ext uri="{FF2B5EF4-FFF2-40B4-BE49-F238E27FC236}">
                <a16:creationId xmlns:a16="http://schemas.microsoft.com/office/drawing/2014/main" id="{8A86666A-3710-8949-F32B-5086FA67BE52}"/>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757066" indent="-291179"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4717"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30604"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6491" indent="-232943"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2377"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8264"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4151"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60038" indent="-23294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E46CC5D1-7F9B-9D45-A7A9-91AFE292EE9E}" type="slidenum">
              <a:rPr lang="en-US" altLang="en-US">
                <a:cs typeface="Arial" panose="020B0604020202020204" pitchFamily="34" charset="0"/>
              </a:rPr>
              <a:pPr eaLnBrk="1" hangingPunct="1">
                <a:spcBef>
                  <a:spcPct val="0"/>
                </a:spcBef>
              </a:pPr>
              <a:t>34</a:t>
            </a:fld>
            <a:endParaRPr lang="en-US" altLang="en-US">
              <a:cs typeface="Arial" panose="020B0604020202020204" pitchFamily="34" charset="0"/>
            </a:endParaRPr>
          </a:p>
        </p:txBody>
      </p:sp>
      <p:sp>
        <p:nvSpPr>
          <p:cNvPr id="177155" name="Rectangle 2">
            <a:extLst>
              <a:ext uri="{FF2B5EF4-FFF2-40B4-BE49-F238E27FC236}">
                <a16:creationId xmlns:a16="http://schemas.microsoft.com/office/drawing/2014/main" id="{FBDB70D0-CFC8-25A6-A691-60013CB64850}"/>
              </a:ext>
            </a:extLst>
          </p:cNvPr>
          <p:cNvSpPr>
            <a:spLocks noGrp="1" noRot="1" noChangeAspect="1" noChangeArrowheads="1" noTextEdit="1"/>
          </p:cNvSpPr>
          <p:nvPr>
            <p:ph type="sldImg"/>
          </p:nvPr>
        </p:nvSpPr>
        <p:spPr>
          <a:ln/>
        </p:spPr>
      </p:sp>
      <p:sp>
        <p:nvSpPr>
          <p:cNvPr id="177156" name="Rectangle 3">
            <a:extLst>
              <a:ext uri="{FF2B5EF4-FFF2-40B4-BE49-F238E27FC236}">
                <a16:creationId xmlns:a16="http://schemas.microsoft.com/office/drawing/2014/main" id="{473C3796-1092-2F06-178D-41237A4C129F}"/>
              </a:ext>
            </a:extLst>
          </p:cNvPr>
          <p:cNvSpPr>
            <a:spLocks noGrp="1" noChangeArrowheads="1"/>
          </p:cNvSpPr>
          <p:nvPr>
            <p:ph type="body" idx="1"/>
          </p:nvPr>
        </p:nvSpPr>
        <p:spPr>
          <a:xfrm>
            <a:off x="934720" y="4365758"/>
            <a:ext cx="5140960" cy="4136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a:extLst>
              <a:ext uri="{FF2B5EF4-FFF2-40B4-BE49-F238E27FC236}">
                <a16:creationId xmlns:a16="http://schemas.microsoft.com/office/drawing/2014/main" id="{FE564E59-EB31-C1AC-11E6-6FE0D9D7A74B}"/>
              </a:ext>
            </a:extLst>
          </p:cNvPr>
          <p:cNvSpPr>
            <a:spLocks noGrp="1" noRot="1" noChangeAspect="1" noChangeArrowheads="1" noTextEdit="1"/>
          </p:cNvSpPr>
          <p:nvPr>
            <p:ph type="sldImg"/>
          </p:nvPr>
        </p:nvSpPr>
        <p:spPr>
          <a:ln/>
        </p:spPr>
      </p:sp>
      <p:sp>
        <p:nvSpPr>
          <p:cNvPr id="179203" name="Rectangle 3">
            <a:extLst>
              <a:ext uri="{FF2B5EF4-FFF2-40B4-BE49-F238E27FC236}">
                <a16:creationId xmlns:a16="http://schemas.microsoft.com/office/drawing/2014/main" id="{40821565-D18C-29E3-21C4-EE9236026F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a:t>
            </a:r>
          </a:p>
          <a:p>
            <a:endParaRPr lang="en-US" dirty="0"/>
          </a:p>
          <a:p>
            <a:r>
              <a:rPr lang="en-US" dirty="0"/>
              <a:t>Let’s try to match the contours on the left to the profiles on the right side.</a:t>
            </a:r>
          </a:p>
          <a:p>
            <a:endParaRPr lang="en-US" dirty="0"/>
          </a:p>
          <a:p>
            <a:r>
              <a:rPr lang="en-US" dirty="0"/>
              <a:t>If you look at A and D – 6 and 3 – you can see that they look similar, but you can see contours close together – which means steeper hill in 6 and they further apart and flatter at the tops in 3 and you have gentler hills in figure D.</a:t>
            </a:r>
          </a:p>
          <a:p>
            <a:endParaRPr lang="en-US" dirty="0"/>
          </a:p>
          <a:p>
            <a:endParaRPr lang="en-US" dirty="0"/>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36</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2007686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66309825-503C-4992-A0B5-8045B32FEB7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F091F1B5-60F3-411B-9F03-12B59548CF87}" type="slidenum">
              <a:rPr lang="en-US" altLang="en-US">
                <a:solidFill>
                  <a:srgbClr val="000000"/>
                </a:solidFill>
                <a:cs typeface="Arial" panose="020B0604020202020204" pitchFamily="34" charset="0"/>
                <a:sym typeface="Gill Sans"/>
              </a:rPr>
              <a:pPr defTabSz="931774" fontAlgn="base">
                <a:spcBef>
                  <a:spcPct val="0"/>
                </a:spcBef>
                <a:spcAft>
                  <a:spcPct val="0"/>
                </a:spcAft>
                <a:defRPr/>
              </a:pPr>
              <a:t>37</a:t>
            </a:fld>
            <a:endParaRPr lang="en-US" altLang="en-US">
              <a:solidFill>
                <a:srgbClr val="000000"/>
              </a:solidFill>
              <a:cs typeface="Arial" panose="020B0604020202020204" pitchFamily="34" charset="0"/>
              <a:sym typeface="Gill Sans"/>
            </a:endParaRPr>
          </a:p>
        </p:txBody>
      </p:sp>
      <p:sp>
        <p:nvSpPr>
          <p:cNvPr id="90115" name="Rectangle 2">
            <a:extLst>
              <a:ext uri="{FF2B5EF4-FFF2-40B4-BE49-F238E27FC236}">
                <a16:creationId xmlns:a16="http://schemas.microsoft.com/office/drawing/2014/main" id="{8F6DA523-D0E6-44E8-BC98-B0ACF6008E84}"/>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DF3A910A-AB03-4066-9866-69BF46A252D2}"/>
              </a:ext>
            </a:extLst>
          </p:cNvPr>
          <p:cNvSpPr>
            <a:spLocks noGrp="1" noChangeArrowheads="1"/>
          </p:cNvSpPr>
          <p:nvPr>
            <p:ph type="body" idx="1"/>
          </p:nvPr>
        </p:nvSpPr>
        <p:spPr>
          <a:xfrm>
            <a:off x="957223" y="4495312"/>
            <a:ext cx="5264724" cy="42593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Slope direction is calculated perpendicular to the contour lines. </a:t>
            </a:r>
          </a:p>
          <a:p>
            <a:pPr eaLnBrk="1" hangingPunct="1"/>
            <a:endParaRPr lang="en-US" altLang="en-US" dirty="0">
              <a:latin typeface="Arial" panose="020B0604020202020204" pitchFamily="34" charset="0"/>
            </a:endParaRPr>
          </a:p>
          <a:p>
            <a:pPr eaLnBrk="1" hangingPunct="1"/>
            <a:r>
              <a:rPr lang="en-US" altLang="en-US" dirty="0">
                <a:latin typeface="Arial" panose="020B0604020202020204" pitchFamily="34" charset="0"/>
              </a:rPr>
              <a:t>But – how do you measure it? </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E5BB9E59-C963-4CD1-B183-20D56A610C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E962780C-0619-4ADD-AEC8-EE0947DE92CD}" type="slidenum">
              <a:rPr lang="en-US" altLang="en-US">
                <a:solidFill>
                  <a:srgbClr val="000000"/>
                </a:solidFill>
                <a:cs typeface="Arial" panose="020B0604020202020204" pitchFamily="34" charset="0"/>
                <a:sym typeface="Gill Sans"/>
              </a:rPr>
              <a:pPr defTabSz="931774" fontAlgn="base">
                <a:spcBef>
                  <a:spcPct val="0"/>
                </a:spcBef>
                <a:spcAft>
                  <a:spcPct val="0"/>
                </a:spcAft>
                <a:defRPr/>
              </a:pPr>
              <a:t>38</a:t>
            </a:fld>
            <a:endParaRPr lang="en-US" altLang="en-US">
              <a:solidFill>
                <a:srgbClr val="000000"/>
              </a:solidFill>
              <a:cs typeface="Arial" panose="020B0604020202020204" pitchFamily="34" charset="0"/>
              <a:sym typeface="Gill Sans"/>
            </a:endParaRPr>
          </a:p>
        </p:txBody>
      </p:sp>
      <p:sp>
        <p:nvSpPr>
          <p:cNvPr id="96259" name="Rectangle 2">
            <a:extLst>
              <a:ext uri="{FF2B5EF4-FFF2-40B4-BE49-F238E27FC236}">
                <a16:creationId xmlns:a16="http://schemas.microsoft.com/office/drawing/2014/main" id="{B8AF6F6A-86AD-4309-858D-432BE1B1DD9E}"/>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462CA145-8EBF-4C91-97FC-C38319966E0C}"/>
              </a:ext>
            </a:extLst>
          </p:cNvPr>
          <p:cNvSpPr>
            <a:spLocks noGrp="1" noChangeArrowheads="1"/>
          </p:cNvSpPr>
          <p:nvPr>
            <p:ph type="body" idx="1"/>
          </p:nvPr>
        </p:nvSpPr>
        <p:spPr>
          <a:xfrm>
            <a:off x="957223" y="4495312"/>
            <a:ext cx="5264724" cy="42593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So if you have an elevation change of 10 feet over the distance of 20 feet to get to the slope, you would divide the elevation change 10 ‘ with distance of 20’ and multiply that with a 100 to get to the percent.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D95E8E13-A5CB-4550-A9FA-EBC8616EF5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639F0594-737D-480F-95B0-B90C3878CEA0}" type="slidenum">
              <a:rPr lang="en-US" altLang="en-US">
                <a:solidFill>
                  <a:srgbClr val="000000"/>
                </a:solidFill>
                <a:cs typeface="Arial" panose="020B0604020202020204" pitchFamily="34" charset="0"/>
                <a:sym typeface="Gill Sans"/>
              </a:rPr>
              <a:pPr defTabSz="931774" fontAlgn="base">
                <a:spcBef>
                  <a:spcPct val="0"/>
                </a:spcBef>
                <a:spcAft>
                  <a:spcPct val="0"/>
                </a:spcAft>
                <a:defRPr/>
              </a:pPr>
              <a:t>39</a:t>
            </a:fld>
            <a:endParaRPr lang="en-US" altLang="en-US">
              <a:solidFill>
                <a:srgbClr val="000000"/>
              </a:solidFill>
              <a:cs typeface="Arial" panose="020B0604020202020204" pitchFamily="34" charset="0"/>
              <a:sym typeface="Gill Sans"/>
            </a:endParaRPr>
          </a:p>
        </p:txBody>
      </p:sp>
      <p:sp>
        <p:nvSpPr>
          <p:cNvPr id="100355" name="Rectangle 2">
            <a:extLst>
              <a:ext uri="{FF2B5EF4-FFF2-40B4-BE49-F238E27FC236}">
                <a16:creationId xmlns:a16="http://schemas.microsoft.com/office/drawing/2014/main" id="{0EC6DEE5-DD8C-49F4-BCF9-74C9D446D677}"/>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DFE8A074-346C-4054-B7BE-9BE18324AC0C}"/>
              </a:ext>
            </a:extLst>
          </p:cNvPr>
          <p:cNvSpPr>
            <a:spLocks noGrp="1" noChangeArrowheads="1"/>
          </p:cNvSpPr>
          <p:nvPr>
            <p:ph type="body" idx="1"/>
          </p:nvPr>
        </p:nvSpPr>
        <p:spPr>
          <a:xfrm>
            <a:off x="957223" y="4495312"/>
            <a:ext cx="5264724" cy="42593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If it is too steep you may have erosion and soil stability problem </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0B0A8D1A-A0B7-46EB-9C17-B7D68ABCD76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77658" indent="-29909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96398" indent="-23928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74956" indent="-239280">
              <a:spcBef>
                <a:spcPct val="30000"/>
              </a:spcBef>
              <a:defRPr sz="1200">
                <a:solidFill>
                  <a:schemeClr val="tx1"/>
                </a:solidFill>
                <a:latin typeface="Arial" panose="020B0604020202020204" pitchFamily="34" charset="0"/>
                <a:ea typeface="ＭＳ Ｐゴシック" panose="020B0600070205080204" pitchFamily="34" charset="-128"/>
              </a:defRPr>
            </a:lvl4pPr>
            <a:lvl5pPr marL="2153515" indent="-239280">
              <a:spcBef>
                <a:spcPct val="30000"/>
              </a:spcBef>
              <a:defRPr sz="1200">
                <a:solidFill>
                  <a:schemeClr val="tx1"/>
                </a:solidFill>
                <a:latin typeface="Arial" panose="020B0604020202020204" pitchFamily="34" charset="0"/>
                <a:ea typeface="ＭＳ Ｐゴシック" panose="020B0600070205080204" pitchFamily="34" charset="-128"/>
              </a:defRPr>
            </a:lvl5pPr>
            <a:lvl6pPr marL="2632074"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110633"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589192"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4067751" indent="-23928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31774" fontAlgn="base">
              <a:spcBef>
                <a:spcPct val="0"/>
              </a:spcBef>
              <a:spcAft>
                <a:spcPct val="0"/>
              </a:spcAft>
              <a:defRPr/>
            </a:pPr>
            <a:fld id="{2E2E68A7-86F0-486B-9076-F3D90F148B1D}" type="slidenum">
              <a:rPr lang="en-US" altLang="en-US">
                <a:solidFill>
                  <a:srgbClr val="000000"/>
                </a:solidFill>
                <a:cs typeface="Arial" panose="020B0604020202020204" pitchFamily="34" charset="0"/>
                <a:sym typeface="Gill Sans"/>
              </a:rPr>
              <a:pPr defTabSz="931774" fontAlgn="base">
                <a:spcBef>
                  <a:spcPct val="0"/>
                </a:spcBef>
                <a:spcAft>
                  <a:spcPct val="0"/>
                </a:spcAft>
                <a:defRPr/>
              </a:pPr>
              <a:t>40</a:t>
            </a:fld>
            <a:endParaRPr lang="en-US" altLang="en-US">
              <a:solidFill>
                <a:srgbClr val="000000"/>
              </a:solidFill>
              <a:cs typeface="Arial" panose="020B0604020202020204" pitchFamily="34" charset="0"/>
              <a:sym typeface="Gill Sans"/>
            </a:endParaRPr>
          </a:p>
        </p:txBody>
      </p:sp>
      <p:sp>
        <p:nvSpPr>
          <p:cNvPr id="98307" name="Rectangle 2">
            <a:extLst>
              <a:ext uri="{FF2B5EF4-FFF2-40B4-BE49-F238E27FC236}">
                <a16:creationId xmlns:a16="http://schemas.microsoft.com/office/drawing/2014/main" id="{EAD6FF7E-94AF-4B85-AE64-E015F5423442}"/>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2A7A4183-7492-4D46-826C-A3776E330D60}"/>
              </a:ext>
            </a:extLst>
          </p:cNvPr>
          <p:cNvSpPr>
            <a:spLocks noGrp="1" noChangeArrowheads="1"/>
          </p:cNvSpPr>
          <p:nvPr>
            <p:ph type="body" idx="1"/>
          </p:nvPr>
        </p:nvSpPr>
        <p:spPr>
          <a:xfrm>
            <a:off x="957223" y="4495312"/>
            <a:ext cx="5264724" cy="42593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Why is it important – well if it is flat the you will get flooding because the water will not drain</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Commission you may have heard things such as – a driveway is proposed at 12% grade and the town engineer thinks that is too steep, or the subdivision road is proposed at 8% grade and the maximum allowed is 10% - or slope during the construction will be 3 to 1 and this type of erosion and control measure will be used, and in this other location the slope will be 2 to 1 so this other, reinforced, type of erosion control measure will be utilized…</a:t>
            </a:r>
          </a:p>
          <a:p>
            <a:endParaRPr lang="en-US" dirty="0"/>
          </a:p>
          <a:p>
            <a:r>
              <a:rPr lang="en-US" dirty="0"/>
              <a:t>So how steep is steep: A 15 percent grade is very steep. In fact it is so steep that most people would have a hard time walking up it. This is because the angle of the grade is such that it is almost like walking up a flight of stairs. In fact if you were to put a15 percent grade in front of a building it would be the equivalent of having a staircase with 12 steps.</a:t>
            </a:r>
          </a:p>
          <a:p>
            <a:endParaRPr lang="en-US" dirty="0"/>
          </a:p>
          <a:p>
            <a:endParaRPr lang="en-US" dirty="0"/>
          </a:p>
          <a:p>
            <a:r>
              <a:rPr lang="en-US" dirty="0"/>
              <a:t>This will give you an idea of what a steep slope really is – this is a slope of 40-45 degrees which when you are looking at on a graph may not look as that much.  But when you look at it in real life it is very </a:t>
            </a:r>
            <a:r>
              <a:rPr lang="en-US" dirty="0" err="1"/>
              <a:t>bery</a:t>
            </a:r>
            <a:r>
              <a:rPr lang="en-US" dirty="0"/>
              <a:t> steep – this is </a:t>
            </a:r>
            <a:r>
              <a:rPr lang="en-US" b="1" dirty="0"/>
              <a:t>Tuckerman’s ravine on Mt Washington </a:t>
            </a:r>
            <a:r>
              <a:rPr lang="en-US" dirty="0"/>
              <a:t>where many people like to go to ski.</a:t>
            </a:r>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41</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3570917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now look at landscaping plan</a:t>
            </a:r>
          </a:p>
          <a:p>
            <a:endParaRPr lang="en-US" dirty="0"/>
          </a:p>
          <a:p>
            <a:r>
              <a:rPr lang="en-US" dirty="0"/>
              <a:t>On the bottom you can see the plant locator as a box which has a lower part of the box and the lower part of the box.  Top portion of a box is where you will see the quantity of plants that are supposed to be planted in a particular location and the lower part of the box is where you will see the plant key or the type of plants. In this case it would be one green mountain sugar maple planted in a particular location where this symbol is shown.</a:t>
            </a:r>
          </a:p>
          <a:p>
            <a:endParaRPr lang="en-US" dirty="0"/>
          </a:p>
          <a:p>
            <a:endParaRPr lang="en-US" dirty="0"/>
          </a:p>
          <a:p>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62</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4328777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development of any size is likely to have a plant list, and you can see here that there is a key that tells you what kinds of plant it is MA which we had before which is a sugar maple or JP which is dwarf Japanese garden juniper, in this case there is 107 of them, they are to be planted at 18”-24” spread and planted at 4’ on center</a:t>
            </a:r>
          </a:p>
          <a:p>
            <a:endParaRPr lang="en-US" dirty="0"/>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63</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20350352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closer look at Landscaping Plan we will see that there are 4 PS here.  That is 4 </a:t>
            </a:r>
            <a:r>
              <a:rPr lang="en-US" dirty="0" err="1"/>
              <a:t>Kwansan</a:t>
            </a:r>
            <a:r>
              <a:rPr lang="en-US" dirty="0"/>
              <a:t> Flowering Cherry / there are 24 of them total on the site, only 4 of them in this particular location / </a:t>
            </a:r>
          </a:p>
          <a:p>
            <a:endParaRPr lang="en-US" dirty="0"/>
          </a:p>
          <a:p>
            <a:r>
              <a:rPr lang="en-US" dirty="0"/>
              <a:t>And PC which is Flowering Pear / 9 of them total on the site, but only 1 of them in this particular location</a:t>
            </a:r>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64</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9580061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Generally, there is always a lot of notes on the planting plan. For example, the final plant locations shall be coordinated in the field so that no tree is planted within approximately 6 feet of any underground utility new or existing which is a good idea.</a:t>
            </a:r>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65</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23708715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68</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11137905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defTabSz="931774" fontAlgn="base">
              <a:spcBef>
                <a:spcPct val="0"/>
              </a:spcBef>
              <a:spcAft>
                <a:spcPct val="0"/>
              </a:spcAft>
              <a:defRPr/>
            </a:pPr>
            <a:fld id="{8C820A91-E2FF-44BE-B9BE-FB8BADDDE1BB}" type="slidenum">
              <a:rPr lang="en-US" altLang="en-US">
                <a:solidFill>
                  <a:srgbClr val="000000"/>
                </a:solidFill>
                <a:latin typeface="Arial" panose="020B0604020202020204" pitchFamily="34" charset="0"/>
                <a:ea typeface="ＭＳ Ｐゴシック" panose="020B0600070205080204" pitchFamily="34" charset="-128"/>
                <a:sym typeface="Gill Sans"/>
              </a:rPr>
              <a:pPr defTabSz="931774" fontAlgn="base">
                <a:spcBef>
                  <a:spcPct val="0"/>
                </a:spcBef>
                <a:spcAft>
                  <a:spcPct val="0"/>
                </a:spcAft>
                <a:defRPr/>
              </a:pPr>
              <a:t>69</a:t>
            </a:fld>
            <a:endParaRPr lang="en-US" altLang="en-US" dirty="0">
              <a:solidFill>
                <a:srgbClr val="000000"/>
              </a:solidFill>
              <a:latin typeface="Arial" panose="020B0604020202020204" pitchFamily="34" charset="0"/>
              <a:ea typeface="ＭＳ Ｐゴシック" panose="020B0600070205080204" pitchFamily="34" charset="-128"/>
              <a:sym typeface="Gill Sans"/>
            </a:endParaRPr>
          </a:p>
        </p:txBody>
      </p:sp>
    </p:spTree>
    <p:extLst>
      <p:ext uri="{BB962C8B-B14F-4D97-AF65-F5344CB8AC3E}">
        <p14:creationId xmlns:p14="http://schemas.microsoft.com/office/powerpoint/2010/main" val="38023189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70</a:t>
            </a:fld>
            <a:endParaRPr lang="en-US"/>
          </a:p>
        </p:txBody>
      </p:sp>
    </p:spTree>
    <p:extLst>
      <p:ext uri="{BB962C8B-B14F-4D97-AF65-F5344CB8AC3E}">
        <p14:creationId xmlns:p14="http://schemas.microsoft.com/office/powerpoint/2010/main" val="262515127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look on the plan sheet L-1.5 </a:t>
            </a:r>
          </a:p>
          <a:p>
            <a:endParaRPr lang="en-US" dirty="0"/>
          </a:p>
          <a:p>
            <a:r>
              <a:rPr lang="en-US" dirty="0"/>
              <a:t>In this proposed development – the Great Neck School in Waterford – there are four dry swales located adjacent to the driveway and to the parking lot </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74</a:t>
            </a:fld>
            <a:endParaRPr lang="en-US"/>
          </a:p>
        </p:txBody>
      </p:sp>
    </p:spTree>
    <p:extLst>
      <p:ext uri="{BB962C8B-B14F-4D97-AF65-F5344CB8AC3E}">
        <p14:creationId xmlns:p14="http://schemas.microsoft.com/office/powerpoint/2010/main" val="58688795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closer look at one of the dry swales </a:t>
            </a:r>
          </a:p>
          <a:p>
            <a:endParaRPr lang="en-US" dirty="0"/>
          </a:p>
          <a:p>
            <a:r>
              <a:rPr lang="en-US" dirty="0"/>
              <a:t>You can see that in the middle of the dry swale there is a berm with the elevation 88 feet, and the elevation on each side of that berm is 87 feet.  </a:t>
            </a:r>
          </a:p>
          <a:p>
            <a:endParaRPr lang="en-US" dirty="0"/>
          </a:p>
          <a:p>
            <a:r>
              <a:rPr lang="en-US" dirty="0"/>
              <a:t>The purpose of the berm is to slow the water down that is headed to the yard drain – and I will show you that in a moment - and to allow the water to percolate through the soil.  </a:t>
            </a:r>
          </a:p>
          <a:p>
            <a:endParaRPr lang="en-US" dirty="0"/>
          </a:p>
          <a:p>
            <a:r>
              <a:rPr lang="en-US" dirty="0"/>
              <a:t>The lawn drain will put any excess precipitation that has not percolated that falls onto the site through the stormwater system.</a:t>
            </a:r>
          </a:p>
          <a:p>
            <a:endParaRPr lang="en-US" dirty="0"/>
          </a:p>
          <a:p>
            <a:r>
              <a:rPr lang="en-US" dirty="0"/>
              <a:t> here at 85.25</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75</a:t>
            </a:fld>
            <a:endParaRPr lang="en-US"/>
          </a:p>
        </p:txBody>
      </p:sp>
    </p:spTree>
    <p:extLst>
      <p:ext uri="{BB962C8B-B14F-4D97-AF65-F5344CB8AC3E}">
        <p14:creationId xmlns:p14="http://schemas.microsoft.com/office/powerpoint/2010/main" val="7436764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US" dirty="0"/>
              <a:t>The flush concrete curb you can see on sheet L-1.3 and it is indicated by the bold dashed line highlighted for you in the red there</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77</a:t>
            </a:fld>
            <a:endParaRPr lang="en-US"/>
          </a:p>
        </p:txBody>
      </p:sp>
    </p:spTree>
    <p:extLst>
      <p:ext uri="{BB962C8B-B14F-4D97-AF65-F5344CB8AC3E}">
        <p14:creationId xmlns:p14="http://schemas.microsoft.com/office/powerpoint/2010/main" val="11455271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look at the legend, this is what the symbol in the legend looks like</a:t>
            </a:r>
          </a:p>
          <a:p>
            <a:endParaRPr lang="en-US" dirty="0"/>
          </a:p>
          <a:p>
            <a:r>
              <a:rPr lang="en-US" dirty="0"/>
              <a:t>It is this dotted line for flush curb which is on the site adjacent to the stone erosion control stirp</a:t>
            </a:r>
          </a:p>
          <a:p>
            <a:endParaRPr lang="en-US" dirty="0"/>
          </a:p>
          <a:p>
            <a:r>
              <a:rPr lang="en-US" dirty="0"/>
              <a:t>The purpose  the erosion control strip is to slow the water down as it sheet flows off the driveway into the dry swale</a:t>
            </a:r>
          </a:p>
          <a:p>
            <a:endParaRPr lang="en-US" dirty="0"/>
          </a:p>
          <a:p>
            <a:r>
              <a:rPr lang="en-US" dirty="0"/>
              <a:t>In addition, on this section, you can also see a 6’ taper along the curb which is the transition from essentially no curb (or flush curb) to regular (raised) curb at the driveway.</a:t>
            </a:r>
          </a:p>
          <a:p>
            <a:endParaRPr lang="en-US" dirty="0"/>
          </a:p>
          <a:p>
            <a:r>
              <a:rPr lang="en-US" dirty="0"/>
              <a:t>And the note as to where you can find the details as to how the flush concrete should be built is on Plan sheet L -1.13 drawing number 13.</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78</a:t>
            </a:fld>
            <a:endParaRPr lang="en-US"/>
          </a:p>
        </p:txBody>
      </p:sp>
    </p:spTree>
    <p:extLst>
      <p:ext uri="{BB962C8B-B14F-4D97-AF65-F5344CB8AC3E}">
        <p14:creationId xmlns:p14="http://schemas.microsoft.com/office/powerpoint/2010/main" val="18291729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79</a:t>
            </a:fld>
            <a:endParaRPr lang="en-US"/>
          </a:p>
        </p:txBody>
      </p:sp>
    </p:spTree>
    <p:extLst>
      <p:ext uri="{BB962C8B-B14F-4D97-AF65-F5344CB8AC3E}">
        <p14:creationId xmlns:p14="http://schemas.microsoft.com/office/powerpoint/2010/main" val="349924996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this is what those things look like in real life</a:t>
            </a:r>
          </a:p>
          <a:p>
            <a:endParaRPr lang="en-US" dirty="0"/>
          </a:p>
          <a:p>
            <a:r>
              <a:rPr lang="en-US" dirty="0"/>
              <a:t>Circled in red is flush curb – which is at the same elevation as pavement of the road, then you have the taper leading to the raised curb, </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80</a:t>
            </a:fld>
            <a:endParaRPr lang="en-US"/>
          </a:p>
        </p:txBody>
      </p:sp>
    </p:spTree>
    <p:extLst>
      <p:ext uri="{BB962C8B-B14F-4D97-AF65-F5344CB8AC3E}">
        <p14:creationId xmlns:p14="http://schemas.microsoft.com/office/powerpoint/2010/main" val="152264490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US" dirty="0"/>
              <a:t>Here is another view of the flush curb with the stone erosion control strip</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81</a:t>
            </a:fld>
            <a:endParaRPr lang="en-US"/>
          </a:p>
        </p:txBody>
      </p:sp>
    </p:spTree>
    <p:extLst>
      <p:ext uri="{BB962C8B-B14F-4D97-AF65-F5344CB8AC3E}">
        <p14:creationId xmlns:p14="http://schemas.microsoft.com/office/powerpoint/2010/main" val="321744644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 will look at Turf Pavers which are shown on the plan sheet L-1.3</a:t>
            </a:r>
          </a:p>
          <a:p>
            <a:endParaRPr lang="en-US" dirty="0"/>
          </a:p>
          <a:p>
            <a:r>
              <a:rPr lang="en-US" dirty="0"/>
              <a:t>They are a little difficult to see but they are here, adjacent to the walkway to the school </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82</a:t>
            </a:fld>
            <a:endParaRPr lang="en-US"/>
          </a:p>
        </p:txBody>
      </p:sp>
    </p:spTree>
    <p:extLst>
      <p:ext uri="{BB962C8B-B14F-4D97-AF65-F5344CB8AC3E}">
        <p14:creationId xmlns:p14="http://schemas.microsoft.com/office/powerpoint/2010/main" val="35850844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Closer look at turf pavers - they are represented in the legend with this polka-dot pattern symbol </a:t>
            </a:r>
          </a:p>
          <a:p>
            <a:endParaRPr lang="en-US" dirty="0"/>
          </a:p>
          <a:p>
            <a:r>
              <a:rPr lang="en-US" dirty="0"/>
              <a:t>And adjacent to the concrete walkway</a:t>
            </a:r>
          </a:p>
          <a:p>
            <a:endParaRPr lang="en-US" dirty="0"/>
          </a:p>
          <a:p>
            <a:r>
              <a:rPr lang="en-US" dirty="0"/>
              <a:t>Their purpose in this location is to allow vehicles to occasionally get behind the school without tearing up the lawn or sinking into the mud if it is particularly wet time. They also, as LID practice, and green infrastructure should, allow precipitation to percolate into the soil</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83</a:t>
            </a:fld>
            <a:endParaRPr lang="en-US"/>
          </a:p>
        </p:txBody>
      </p:sp>
    </p:spTree>
    <p:extLst>
      <p:ext uri="{BB962C8B-B14F-4D97-AF65-F5344CB8AC3E}">
        <p14:creationId xmlns:p14="http://schemas.microsoft.com/office/powerpoint/2010/main" val="151720178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US" dirty="0"/>
              <a:t>This is what turf pavers look like in real life.</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84</a:t>
            </a:fld>
            <a:endParaRPr lang="en-US"/>
          </a:p>
        </p:txBody>
      </p:sp>
    </p:spTree>
    <p:extLst>
      <p:ext uri="{BB962C8B-B14F-4D97-AF65-F5344CB8AC3E}">
        <p14:creationId xmlns:p14="http://schemas.microsoft.com/office/powerpoint/2010/main" val="287890032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lastly, this is what wet swale looks like on a site plan – plan sheet L-1.5</a:t>
            </a:r>
          </a:p>
          <a:p>
            <a:endParaRPr lang="en-US" dirty="0"/>
          </a:p>
          <a:p>
            <a:r>
              <a:rPr lang="en-US" dirty="0"/>
              <a:t>And you can see it there circled </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85</a:t>
            </a:fld>
            <a:endParaRPr lang="en-US"/>
          </a:p>
        </p:txBody>
      </p:sp>
    </p:spTree>
    <p:extLst>
      <p:ext uri="{BB962C8B-B14F-4D97-AF65-F5344CB8AC3E}">
        <p14:creationId xmlns:p14="http://schemas.microsoft.com/office/powerpoint/2010/main" val="236512983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see the wet swale and the adjacent rip-rap armored berm on the Grading Plan Sheet L-1.5 and Drainage Plan Sheet C-2.0A</a:t>
            </a:r>
          </a:p>
          <a:p>
            <a:endParaRPr lang="en-US" dirty="0"/>
          </a:p>
          <a:p>
            <a:r>
              <a:rPr lang="en-US" dirty="0"/>
              <a:t>On the plans there are instructions as to how the wet swale is to be constructed – </a:t>
            </a:r>
          </a:p>
          <a:p>
            <a:endParaRPr lang="en-US" dirty="0"/>
          </a:p>
          <a:p>
            <a:r>
              <a:rPr lang="en-US" dirty="0"/>
              <a:t>You may notice that wet swale and rip-rap armored berm look different on a grading sheet and on a drainage sheet.  So – which one should you believe / look at?</a:t>
            </a:r>
          </a:p>
          <a:p>
            <a:endParaRPr lang="en-US" dirty="0"/>
          </a:p>
          <a:p>
            <a:r>
              <a:rPr lang="en-US" dirty="0"/>
              <a:t>In these situations what you do is - you look for plan references – and in this instance at the drainage plan there is a detail plan reference (Drawing #7 on Plan Sheet C-4.2) and if you have something that is confusing like this, you then go and look at the detail drawing which will show the correct way for this peace of infrastructure to be built.</a:t>
            </a:r>
          </a:p>
          <a:p>
            <a:endParaRPr lang="en-US" dirty="0"/>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86</a:t>
            </a:fld>
            <a:endParaRPr lang="en-US"/>
          </a:p>
        </p:txBody>
      </p:sp>
    </p:spTree>
    <p:extLst>
      <p:ext uri="{BB962C8B-B14F-4D97-AF65-F5344CB8AC3E}">
        <p14:creationId xmlns:p14="http://schemas.microsoft.com/office/powerpoint/2010/main" val="237886784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US" dirty="0"/>
              <a:t>This is what wet swale looks in real life.  You can see the wet swale back in smaller red circle. The wet swale holds water most of the time unless we have a particularly dry year.  </a:t>
            </a:r>
            <a:r>
              <a:rPr lang="en-US" dirty="0" err="1"/>
              <a:t>Rip_rap</a:t>
            </a:r>
            <a:r>
              <a:rPr lang="en-US" dirty="0"/>
              <a:t> armored berm slows the water down as it comes and gradually directs it towards to wet swale.</a:t>
            </a:r>
          </a:p>
          <a:p>
            <a:endParaRPr lang="en-US" dirty="0"/>
          </a:p>
        </p:txBody>
      </p:sp>
      <p:sp>
        <p:nvSpPr>
          <p:cNvPr id="4" name="Slide Number Placeholder 3"/>
          <p:cNvSpPr>
            <a:spLocks noGrp="1"/>
          </p:cNvSpPr>
          <p:nvPr>
            <p:ph type="sldNum" sz="quarter" idx="5"/>
          </p:nvPr>
        </p:nvSpPr>
        <p:spPr/>
        <p:txBody>
          <a:bodyPr/>
          <a:lstStyle/>
          <a:p>
            <a:fld id="{A07012A7-FF22-F946-9EBD-ED2EF643422C}" type="slidenum">
              <a:rPr lang="en-US" smtClean="0"/>
              <a:t>87</a:t>
            </a:fld>
            <a:endParaRPr lang="en-US"/>
          </a:p>
        </p:txBody>
      </p:sp>
    </p:spTree>
    <p:extLst>
      <p:ext uri="{BB962C8B-B14F-4D97-AF65-F5344CB8AC3E}">
        <p14:creationId xmlns:p14="http://schemas.microsoft.com/office/powerpoint/2010/main" val="3660768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ACDB3CC-F982-40F9-8DD6-BCC9AFBF44BD}" type="datetime1">
              <a:rPr lang="en-US" smtClean="0"/>
              <a:pPr/>
              <a:t>5/29/26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F88E988-FB04-AB4E-BE5A-59F242AF7F7A}" type="slidenum">
              <a:rPr lang="en-US" smtClean="0"/>
              <a:t>‹#›</a:t>
            </a:fld>
            <a:endParaRPr lang="en-US"/>
          </a:p>
        </p:txBody>
      </p:sp>
    </p:spTree>
    <p:extLst>
      <p:ext uri="{BB962C8B-B14F-4D97-AF65-F5344CB8AC3E}">
        <p14:creationId xmlns:p14="http://schemas.microsoft.com/office/powerpoint/2010/main" val="1728351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56353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78610" y="1660922"/>
            <a:ext cx="3897809" cy="4232672"/>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196955" y="1660922"/>
            <a:ext cx="4714875" cy="4232672"/>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03327587"/>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90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A88CDD76-1F61-EDAA-2A38-0D7930CF64D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1A9F71B-FB8F-6E8A-1576-61031928F3A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16EC8C9-7F08-9794-2DE6-BE931CAE18ED}"/>
              </a:ext>
            </a:extLst>
          </p:cNvPr>
          <p:cNvSpPr>
            <a:spLocks noGrp="1" noChangeArrowheads="1"/>
          </p:cNvSpPr>
          <p:nvPr>
            <p:ph type="sldNum" sz="quarter" idx="12"/>
          </p:nvPr>
        </p:nvSpPr>
        <p:spPr>
          <a:ln/>
        </p:spPr>
        <p:txBody>
          <a:bodyPr/>
          <a:lstStyle>
            <a:lvl1pPr>
              <a:defRPr/>
            </a:lvl1pPr>
          </a:lstStyle>
          <a:p>
            <a:fld id="{57E8732E-E99E-9A40-936C-938050B0BABE}" type="slidenum">
              <a:rPr lang="en-US" altLang="en-US"/>
              <a:pPr/>
              <a:t>‹#›</a:t>
            </a:fld>
            <a:endParaRPr lang="en-US" altLang="en-US"/>
          </a:p>
        </p:txBody>
      </p:sp>
    </p:spTree>
    <p:extLst>
      <p:ext uri="{BB962C8B-B14F-4D97-AF65-F5344CB8AC3E}">
        <p14:creationId xmlns:p14="http://schemas.microsoft.com/office/powerpoint/2010/main" val="661528849"/>
      </p:ext>
    </p:extLst>
  </p:cSld>
  <p:clrMapOvr>
    <a:masterClrMapping/>
  </p:clrMapOvr>
  <p:transition>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D924FD22-3A49-6653-7B27-2EB701E7E9B7}"/>
              </a:ext>
            </a:extLst>
          </p:cNvPr>
          <p:cNvSpPr>
            <a:spLocks noGrp="1"/>
          </p:cNvSpPr>
          <p:nvPr>
            <p:ph type="dt" sz="half" idx="10"/>
          </p:nvPr>
        </p:nvSpPr>
        <p:spPr/>
        <p:txBody>
          <a:bodyPr/>
          <a:lstStyle>
            <a:lvl1pPr>
              <a:defRPr>
                <a:latin typeface="Arial" pitchFamily="34" charset="0"/>
              </a:defRPr>
            </a:lvl1pPr>
          </a:lstStyle>
          <a:p>
            <a:pPr>
              <a:defRPr/>
            </a:pPr>
            <a:fld id="{0649CB3A-F3D2-654A-A221-B5B75058DD81}" type="datetimeFigureOut">
              <a:rPr lang="en-US"/>
              <a:pPr>
                <a:defRPr/>
              </a:pPr>
              <a:t>5/29/26</a:t>
            </a:fld>
            <a:endParaRPr lang="en-US"/>
          </a:p>
        </p:txBody>
      </p:sp>
      <p:sp>
        <p:nvSpPr>
          <p:cNvPr id="4" name="Footer Placeholder 4">
            <a:extLst>
              <a:ext uri="{FF2B5EF4-FFF2-40B4-BE49-F238E27FC236}">
                <a16:creationId xmlns:a16="http://schemas.microsoft.com/office/drawing/2014/main" id="{65D2716E-9452-1E79-CBEB-BACD7E550EFA}"/>
              </a:ext>
            </a:extLst>
          </p:cNvPr>
          <p:cNvSpPr>
            <a:spLocks noGrp="1"/>
          </p:cNvSpPr>
          <p:nvPr>
            <p:ph type="ftr" sz="quarter" idx="11"/>
          </p:nvPr>
        </p:nvSpPr>
        <p:spPr/>
        <p:txBody>
          <a:bodyPr/>
          <a:lstStyle>
            <a:lvl1pPr>
              <a:defRPr>
                <a:latin typeface="Arial" pitchFamily="34" charset="0"/>
              </a:defRPr>
            </a:lvl1pPr>
          </a:lstStyle>
          <a:p>
            <a:pPr>
              <a:defRPr/>
            </a:pPr>
            <a:endParaRPr lang="en-US"/>
          </a:p>
        </p:txBody>
      </p:sp>
      <p:sp>
        <p:nvSpPr>
          <p:cNvPr id="5" name="Slide Number Placeholder 5">
            <a:extLst>
              <a:ext uri="{FF2B5EF4-FFF2-40B4-BE49-F238E27FC236}">
                <a16:creationId xmlns:a16="http://schemas.microsoft.com/office/drawing/2014/main" id="{8A0A582C-6241-119B-A65E-F10A656B3CA5}"/>
              </a:ext>
            </a:extLst>
          </p:cNvPr>
          <p:cNvSpPr>
            <a:spLocks noGrp="1"/>
          </p:cNvSpPr>
          <p:nvPr>
            <p:ph type="sldNum" sz="quarter" idx="12"/>
          </p:nvPr>
        </p:nvSpPr>
        <p:spPr/>
        <p:txBody>
          <a:bodyPr/>
          <a:lstStyle>
            <a:lvl1pPr>
              <a:defRPr>
                <a:latin typeface="Arial" panose="020B0604020202020204" pitchFamily="34" charset="0"/>
              </a:defRPr>
            </a:lvl1pPr>
          </a:lstStyle>
          <a:p>
            <a:fld id="{268F33A8-61CF-454E-AD69-9F99011750A2}" type="slidenum">
              <a:rPr lang="en-US" altLang="en-US"/>
              <a:pPr/>
              <a:t>‹#›</a:t>
            </a:fld>
            <a:endParaRPr lang="en-US" altLang="en-US"/>
          </a:p>
        </p:txBody>
      </p:sp>
    </p:spTree>
    <p:extLst>
      <p:ext uri="{BB962C8B-B14F-4D97-AF65-F5344CB8AC3E}">
        <p14:creationId xmlns:p14="http://schemas.microsoft.com/office/powerpoint/2010/main" val="837753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6940" indent="0" algn="ctr">
              <a:buNone/>
              <a:defRPr>
                <a:solidFill>
                  <a:schemeClr val="tx1">
                    <a:tint val="75000"/>
                  </a:schemeClr>
                </a:solidFill>
              </a:defRPr>
            </a:lvl2pPr>
            <a:lvl3pPr marL="913883" indent="0" algn="ctr">
              <a:buNone/>
              <a:defRPr>
                <a:solidFill>
                  <a:schemeClr val="tx1">
                    <a:tint val="75000"/>
                  </a:schemeClr>
                </a:solidFill>
              </a:defRPr>
            </a:lvl3pPr>
            <a:lvl4pPr marL="1370830" indent="0" algn="ctr">
              <a:buNone/>
              <a:defRPr>
                <a:solidFill>
                  <a:schemeClr val="tx1">
                    <a:tint val="75000"/>
                  </a:schemeClr>
                </a:solidFill>
              </a:defRPr>
            </a:lvl4pPr>
            <a:lvl5pPr marL="1827772" indent="0" algn="ctr">
              <a:buNone/>
              <a:defRPr>
                <a:solidFill>
                  <a:schemeClr val="tx1">
                    <a:tint val="75000"/>
                  </a:schemeClr>
                </a:solidFill>
              </a:defRPr>
            </a:lvl5pPr>
            <a:lvl6pPr marL="2284713" indent="0" algn="ctr">
              <a:buNone/>
              <a:defRPr>
                <a:solidFill>
                  <a:schemeClr val="tx1">
                    <a:tint val="75000"/>
                  </a:schemeClr>
                </a:solidFill>
              </a:defRPr>
            </a:lvl6pPr>
            <a:lvl7pPr marL="2741659" indent="0" algn="ctr">
              <a:buNone/>
              <a:defRPr>
                <a:solidFill>
                  <a:schemeClr val="tx1">
                    <a:tint val="75000"/>
                  </a:schemeClr>
                </a:solidFill>
              </a:defRPr>
            </a:lvl7pPr>
            <a:lvl8pPr marL="3198596" indent="0" algn="ctr">
              <a:buNone/>
              <a:defRPr>
                <a:solidFill>
                  <a:schemeClr val="tx1">
                    <a:tint val="75000"/>
                  </a:schemeClr>
                </a:solidFill>
              </a:defRPr>
            </a:lvl8pPr>
            <a:lvl9pPr marL="3655543"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C50FA3A5-76C0-5B32-A438-012D06FC3FFD}"/>
              </a:ext>
            </a:extLst>
          </p:cNvPr>
          <p:cNvSpPr>
            <a:spLocks noGrp="1"/>
          </p:cNvSpPr>
          <p:nvPr>
            <p:ph type="dt" sz="half" idx="10"/>
          </p:nvPr>
        </p:nvSpPr>
        <p:spPr/>
        <p:txBody>
          <a:bodyPr/>
          <a:lstStyle>
            <a:lvl1pPr>
              <a:defRPr>
                <a:latin typeface="Arial" pitchFamily="34" charset="0"/>
              </a:defRPr>
            </a:lvl1pPr>
          </a:lstStyle>
          <a:p>
            <a:pPr>
              <a:defRPr/>
            </a:pPr>
            <a:fld id="{4E1AE897-ED6C-8C40-8ACD-CC974A9D813B}" type="datetimeFigureOut">
              <a:rPr lang="en-US"/>
              <a:pPr>
                <a:defRPr/>
              </a:pPr>
              <a:t>5/29/26</a:t>
            </a:fld>
            <a:endParaRPr lang="en-US"/>
          </a:p>
        </p:txBody>
      </p:sp>
      <p:sp>
        <p:nvSpPr>
          <p:cNvPr id="5" name="Footer Placeholder 4">
            <a:extLst>
              <a:ext uri="{FF2B5EF4-FFF2-40B4-BE49-F238E27FC236}">
                <a16:creationId xmlns:a16="http://schemas.microsoft.com/office/drawing/2014/main" id="{EE9F6B0E-BF96-8A0B-D343-6B46DF24D30E}"/>
              </a:ext>
            </a:extLst>
          </p:cNvPr>
          <p:cNvSpPr>
            <a:spLocks noGrp="1"/>
          </p:cNvSpPr>
          <p:nvPr>
            <p:ph type="ftr" sz="quarter" idx="11"/>
          </p:nvPr>
        </p:nvSpPr>
        <p:spPr/>
        <p:txBody>
          <a:bodyPr/>
          <a:lstStyle>
            <a:lvl1pPr>
              <a:defRPr>
                <a:latin typeface="Arial" pitchFamily="34" charset="0"/>
              </a:defRPr>
            </a:lvl1pPr>
          </a:lstStyle>
          <a:p>
            <a:pPr>
              <a:defRPr/>
            </a:pPr>
            <a:endParaRPr lang="en-US"/>
          </a:p>
        </p:txBody>
      </p:sp>
      <p:sp>
        <p:nvSpPr>
          <p:cNvPr id="6" name="Slide Number Placeholder 5">
            <a:extLst>
              <a:ext uri="{FF2B5EF4-FFF2-40B4-BE49-F238E27FC236}">
                <a16:creationId xmlns:a16="http://schemas.microsoft.com/office/drawing/2014/main" id="{F3B84734-EA0C-E367-22DF-63AAF8122BB2}"/>
              </a:ext>
            </a:extLst>
          </p:cNvPr>
          <p:cNvSpPr>
            <a:spLocks noGrp="1"/>
          </p:cNvSpPr>
          <p:nvPr>
            <p:ph type="sldNum" sz="quarter" idx="12"/>
          </p:nvPr>
        </p:nvSpPr>
        <p:spPr/>
        <p:txBody>
          <a:bodyPr/>
          <a:lstStyle>
            <a:lvl1pPr>
              <a:defRPr>
                <a:latin typeface="Arial" panose="020B0604020202020204" pitchFamily="34" charset="0"/>
              </a:defRPr>
            </a:lvl1pPr>
          </a:lstStyle>
          <a:p>
            <a:fld id="{0249795B-50F7-E447-85FD-A57BF27440DB}" type="slidenum">
              <a:rPr lang="en-US" altLang="en-US"/>
              <a:pPr/>
              <a:t>‹#›</a:t>
            </a:fld>
            <a:endParaRPr lang="en-US" altLang="en-US"/>
          </a:p>
        </p:txBody>
      </p:sp>
    </p:spTree>
    <p:extLst>
      <p:ext uri="{BB962C8B-B14F-4D97-AF65-F5344CB8AC3E}">
        <p14:creationId xmlns:p14="http://schemas.microsoft.com/office/powerpoint/2010/main" val="2786841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Heading </a:t>
            </a:r>
          </a:p>
        </p:txBody>
      </p:sp>
      <p:sp>
        <p:nvSpPr>
          <p:cNvPr id="3" name="Content Placeholder 2"/>
          <p:cNvSpPr>
            <a:spLocks noGrp="1"/>
          </p:cNvSpPr>
          <p:nvPr>
            <p:ph idx="1"/>
          </p:nvPr>
        </p:nvSpPr>
        <p:spPr/>
        <p:txBody>
          <a:bodyPr>
            <a:normAutofit/>
          </a:bodyPr>
          <a:lstStyle>
            <a:lvl1pPr>
              <a:defRPr sz="1800"/>
            </a:lvl1pPr>
            <a:lvl2pPr>
              <a:defRPr sz="1800"/>
            </a:lvl2pPr>
            <a:lvl3pPr>
              <a:defRPr sz="18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C30CA21-89C5-A040-B01E-D208A7FA3D8D}"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947646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Heading</a:t>
            </a:r>
          </a:p>
        </p:txBody>
      </p:sp>
      <p:sp>
        <p:nvSpPr>
          <p:cNvPr id="3" name="Content Placeholder 2"/>
          <p:cNvSpPr>
            <a:spLocks noGrp="1"/>
          </p:cNvSpPr>
          <p:nvPr>
            <p:ph sz="half" idx="1"/>
          </p:nvPr>
        </p:nvSpPr>
        <p:spPr>
          <a:xfrm>
            <a:off x="457200" y="1659037"/>
            <a:ext cx="4038600" cy="4525433"/>
          </a:xfrm>
        </p:spPr>
        <p:txBody>
          <a:bodyPr>
            <a:normAutofit/>
          </a:bodyPr>
          <a:lstStyle>
            <a:lvl1pPr>
              <a:defRPr sz="2000">
                <a:latin typeface="Arial"/>
                <a:cs typeface="Arial"/>
              </a:defRPr>
            </a:lvl1pPr>
            <a:lvl2pPr>
              <a:defRPr sz="2000">
                <a:latin typeface="Arial"/>
                <a:cs typeface="Arial"/>
              </a:defRPr>
            </a:lvl2pPr>
            <a:lvl3pPr>
              <a:defRPr sz="2000">
                <a:latin typeface="Arial"/>
                <a:cs typeface="Arial"/>
              </a:defRPr>
            </a:lvl3pPr>
            <a:lvl4pPr>
              <a:defRPr sz="2000">
                <a:latin typeface="Arial"/>
                <a:cs typeface="Arial"/>
              </a:defRPr>
            </a:lvl4pPr>
            <a:lvl5pPr>
              <a:defRPr sz="2000">
                <a:latin typeface="Arial"/>
                <a:cs typeface="Aria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59037"/>
            <a:ext cx="4038600" cy="4525433"/>
          </a:xfrm>
        </p:spPr>
        <p:txBody>
          <a:bodyPr/>
          <a:lstStyle>
            <a:lvl1pPr marL="0" indent="0">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5" name="Date Placeholder 4"/>
          <p:cNvSpPr>
            <a:spLocks noGrp="1"/>
          </p:cNvSpPr>
          <p:nvPr>
            <p:ph type="dt" sz="half" idx="10"/>
          </p:nvPr>
        </p:nvSpPr>
        <p:spPr/>
        <p:txBody>
          <a:bodyPr/>
          <a:lstStyle/>
          <a:p>
            <a:fld id="{3C30CA21-89C5-A040-B01E-D208A7FA3D8D}" type="datetimeFigureOut">
              <a:rPr lang="en-US" smtClean="0"/>
              <a:t>5/29/26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479549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dirty="0"/>
              <a:t>Heading</a:t>
            </a:r>
          </a:p>
        </p:txBody>
      </p:sp>
      <p:sp>
        <p:nvSpPr>
          <p:cNvPr id="3" name="Text Placeholder 2"/>
          <p:cNvSpPr>
            <a:spLocks noGrp="1"/>
          </p:cNvSpPr>
          <p:nvPr>
            <p:ph type="body" idx="1" hasCustomPrompt="1"/>
          </p:nvPr>
        </p:nvSpPr>
        <p:spPr>
          <a:xfrm>
            <a:off x="457200" y="1534584"/>
            <a:ext cx="4040188" cy="641349"/>
          </a:xfrm>
        </p:spPr>
        <p:txBody>
          <a:bodyPr anchor="b"/>
          <a:lstStyle>
            <a:lvl1pPr marL="0" indent="0">
              <a:buNone/>
              <a:defRPr sz="2400" b="1">
                <a:latin typeface="Arial"/>
                <a:cs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Subheading</a:t>
            </a:r>
          </a:p>
        </p:txBody>
      </p:sp>
      <p:sp>
        <p:nvSpPr>
          <p:cNvPr id="4" name="Content Placeholder 3"/>
          <p:cNvSpPr>
            <a:spLocks noGrp="1"/>
          </p:cNvSpPr>
          <p:nvPr>
            <p:ph sz="half" idx="2"/>
          </p:nvPr>
        </p:nvSpPr>
        <p:spPr>
          <a:xfrm>
            <a:off x="457200" y="2175934"/>
            <a:ext cx="4040188" cy="3949700"/>
          </a:xfrm>
        </p:spPr>
        <p:txBody>
          <a:bodyPr>
            <a:normAutofit/>
          </a:bodyPr>
          <a:lstStyle>
            <a:lvl1pPr>
              <a:defRPr sz="1800">
                <a:latin typeface="Arial"/>
                <a:cs typeface="Arial"/>
              </a:defRPr>
            </a:lvl1pPr>
            <a:lvl2pPr>
              <a:defRPr sz="1800">
                <a:latin typeface="Arial"/>
                <a:cs typeface="Arial"/>
              </a:defRPr>
            </a:lvl2pPr>
            <a:lvl3pPr>
              <a:defRPr sz="1800">
                <a:latin typeface="Arial"/>
                <a:cs typeface="Arial"/>
              </a:defRPr>
            </a:lvl3pPr>
            <a:lvl4pPr>
              <a:defRPr sz="1800">
                <a:latin typeface="Arial"/>
                <a:cs typeface="Arial"/>
              </a:defRPr>
            </a:lvl4pPr>
            <a:lvl5pPr>
              <a:defRPr sz="1800">
                <a:latin typeface="Arial"/>
                <a:cs typeface="Aria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4645026" y="1534584"/>
            <a:ext cx="4041775" cy="641349"/>
          </a:xfrm>
        </p:spPr>
        <p:txBody>
          <a:bodyPr anchor="b"/>
          <a:lstStyle>
            <a:lvl1pPr marL="0" indent="0">
              <a:buNone/>
              <a:defRPr sz="2400" b="1">
                <a:latin typeface="Arial"/>
                <a:cs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Subheading</a:t>
            </a:r>
          </a:p>
        </p:txBody>
      </p:sp>
      <p:sp>
        <p:nvSpPr>
          <p:cNvPr id="6" name="Content Placeholder 5"/>
          <p:cNvSpPr>
            <a:spLocks noGrp="1"/>
          </p:cNvSpPr>
          <p:nvPr>
            <p:ph sz="quarter" idx="4"/>
          </p:nvPr>
        </p:nvSpPr>
        <p:spPr>
          <a:xfrm>
            <a:off x="4645026" y="2175934"/>
            <a:ext cx="4041775" cy="3949700"/>
          </a:xfrm>
        </p:spPr>
        <p:txBody>
          <a:bodyPr>
            <a:normAutofit/>
          </a:bodyPr>
          <a:lstStyle>
            <a:lvl1pPr>
              <a:defRPr sz="1800">
                <a:latin typeface="Arial"/>
                <a:cs typeface="Arial"/>
              </a:defRPr>
            </a:lvl1pPr>
            <a:lvl2pPr>
              <a:defRPr sz="1800">
                <a:latin typeface="Arial"/>
                <a:cs typeface="Arial"/>
              </a:defRPr>
            </a:lvl2pPr>
            <a:lvl3pPr>
              <a:defRPr sz="1800">
                <a:latin typeface="Arial"/>
                <a:cs typeface="Arial"/>
              </a:defRPr>
            </a:lvl3pPr>
            <a:lvl4pPr>
              <a:defRPr sz="1800">
                <a:latin typeface="Arial"/>
                <a:cs typeface="Arial"/>
              </a:defRPr>
            </a:lvl4pPr>
            <a:lvl5pPr>
              <a:defRPr sz="1800">
                <a:latin typeface="Arial"/>
                <a:cs typeface="Aria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C30CA21-89C5-A040-B01E-D208A7FA3D8D}" type="datetimeFigureOut">
              <a:rPr lang="en-US" smtClean="0"/>
              <a:t>5/29/26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3966162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C30CA21-89C5-A040-B01E-D208A7FA3D8D}" type="datetimeFigureOut">
              <a:rPr lang="en-US" smtClean="0"/>
              <a:t>5/29/26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38575687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30CA21-89C5-A040-B01E-D208A7FA3D8D}" type="datetimeFigureOut">
              <a:rPr lang="en-US" smtClean="0"/>
              <a:t>5/29/26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4213017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2"/>
            <a:ext cx="3008313" cy="1162049"/>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1"/>
            <a:ext cx="5111750" cy="585258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0"/>
            <a:ext cx="3008313" cy="469053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30CA21-89C5-A040-B01E-D208A7FA3D8D}" type="datetimeFigureOut">
              <a:rPr lang="en-US" smtClean="0"/>
              <a:t>5/29/26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3079891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7267"/>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3833"/>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867"/>
            <a:ext cx="5486400" cy="80433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30CA21-89C5-A040-B01E-D208A7FA3D8D}" type="datetimeFigureOut">
              <a:rPr lang="en-US" smtClean="0"/>
              <a:t>5/29/26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1857647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30CA21-89C5-A040-B01E-D208A7FA3D8D}"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470748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5167"/>
            <a:ext cx="2057400" cy="585046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5167"/>
            <a:ext cx="6019800" cy="58504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30CA21-89C5-A040-B01E-D208A7FA3D8D}"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697F5-3DCA-0A4F-B9EA-FEC2794BD1A6}" type="slidenum">
              <a:rPr lang="en-US" smtClean="0"/>
              <a:t>‹#›</a:t>
            </a:fld>
            <a:endParaRPr lang="en-US"/>
          </a:p>
        </p:txBody>
      </p:sp>
    </p:spTree>
    <p:extLst>
      <p:ext uri="{BB962C8B-B14F-4D97-AF65-F5344CB8AC3E}">
        <p14:creationId xmlns:p14="http://schemas.microsoft.com/office/powerpoint/2010/main" val="1314598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1485"/>
            <a:ext cx="7772400" cy="1468967"/>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01656F7-E2D5-EF4D-B3EB-3635D9B80BFE}"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36981881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1656F7-E2D5-EF4D-B3EB-3635D9B80BFE}"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26329988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313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185"/>
            <a:ext cx="7772400" cy="150071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656F7-E2D5-EF4D-B3EB-3635D9B80BFE}"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10337974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43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43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01656F7-E2D5-EF4D-B3EB-3635D9B80BFE}" type="datetimeFigureOut">
              <a:rPr lang="en-US" smtClean="0"/>
              <a:t>5/29/26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1584697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4584"/>
            <a:ext cx="4040188" cy="64134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5934"/>
            <a:ext cx="4040188" cy="39497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4584"/>
            <a:ext cx="4041775" cy="64134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5934"/>
            <a:ext cx="4041775" cy="39497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01656F7-E2D5-EF4D-B3EB-3635D9B80BFE}" type="datetimeFigureOut">
              <a:rPr lang="en-US" smtClean="0"/>
              <a:t>5/29/26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1647535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01656F7-E2D5-EF4D-B3EB-3635D9B80BFE}" type="datetimeFigureOut">
              <a:rPr lang="en-US" smtClean="0"/>
              <a:t>5/29/26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40934485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1656F7-E2D5-EF4D-B3EB-3635D9B80BFE}" type="datetimeFigureOut">
              <a:rPr lang="en-US" smtClean="0"/>
              <a:t>5/29/26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41134074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2"/>
            <a:ext cx="3008313" cy="1162049"/>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1"/>
            <a:ext cx="5111750" cy="585258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0"/>
            <a:ext cx="3008313" cy="469053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1656F7-E2D5-EF4D-B3EB-3635D9B80BFE}" type="datetimeFigureOut">
              <a:rPr lang="en-US" smtClean="0"/>
              <a:t>5/29/26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33037252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7267"/>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3833"/>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867"/>
            <a:ext cx="5486400" cy="80433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1656F7-E2D5-EF4D-B3EB-3635D9B80BFE}" type="datetimeFigureOut">
              <a:rPr lang="en-US" smtClean="0"/>
              <a:t>5/29/26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1493791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1656F7-E2D5-EF4D-B3EB-3635D9B80BFE}"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22834835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5167"/>
            <a:ext cx="2057400" cy="585046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5167"/>
            <a:ext cx="6019800" cy="58504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1656F7-E2D5-EF4D-B3EB-3635D9B80BFE}" type="datetimeFigureOut">
              <a:rPr lang="en-US" smtClean="0"/>
              <a:t>5/29/26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7C81B-7B5A-A644-B3E8-EC3DC39B624D}" type="slidenum">
              <a:rPr lang="en-US" smtClean="0"/>
              <a:t>‹#›</a:t>
            </a:fld>
            <a:endParaRPr lang="en-US"/>
          </a:p>
        </p:txBody>
      </p:sp>
    </p:spTree>
    <p:extLst>
      <p:ext uri="{BB962C8B-B14F-4D97-AF65-F5344CB8AC3E}">
        <p14:creationId xmlns:p14="http://schemas.microsoft.com/office/powerpoint/2010/main" val="35539478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a:prstGeom prst="rect">
            <a:avLst/>
          </a:prstGeom>
        </p:spPr>
        <p:txBody>
          <a:bodyPr vert="horz" lIns="91388" tIns="45694" rIns="91388" bIns="45694"/>
          <a:lstStyle>
            <a:lvl1pPr>
              <a:defRPr b="0"/>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vert="horz" lIns="91388" tIns="45694" rIns="91388" bIns="45694"/>
          <a:lstStyle>
            <a:lvl1pPr marL="0" indent="0" algn="ctr">
              <a:buNone/>
              <a:defRPr/>
            </a:lvl1pPr>
            <a:lvl2pPr marL="342688" indent="0" algn="ctr">
              <a:buNone/>
              <a:defRPr/>
            </a:lvl2pPr>
            <a:lvl3pPr marL="685377" indent="0" algn="ctr">
              <a:buNone/>
              <a:defRPr/>
            </a:lvl3pPr>
            <a:lvl4pPr marL="1028070" indent="0" algn="ctr">
              <a:buNone/>
              <a:defRPr/>
            </a:lvl4pPr>
            <a:lvl5pPr marL="1370759" indent="0" algn="ctr">
              <a:buNone/>
              <a:defRPr/>
            </a:lvl5pPr>
            <a:lvl6pPr marL="1713447" indent="0" algn="ctr">
              <a:buNone/>
              <a:defRPr/>
            </a:lvl6pPr>
            <a:lvl7pPr marL="2056139" indent="0" algn="ctr">
              <a:buNone/>
              <a:defRPr/>
            </a:lvl7pPr>
            <a:lvl8pPr marL="2398824" indent="0" algn="ctr">
              <a:buNone/>
              <a:defRPr/>
            </a:lvl8pPr>
            <a:lvl9pPr marL="2741517" indent="0" algn="ctr">
              <a:buNone/>
              <a:defRPr/>
            </a:lvl9pPr>
          </a:lstStyle>
          <a:p>
            <a:r>
              <a:rPr lang="en-US" dirty="0"/>
              <a:t>Click to edit Master subtitle style</a:t>
            </a:r>
          </a:p>
        </p:txBody>
      </p:sp>
    </p:spTree>
    <p:extLst>
      <p:ext uri="{BB962C8B-B14F-4D97-AF65-F5344CB8AC3E}">
        <p14:creationId xmlns:p14="http://schemas.microsoft.com/office/powerpoint/2010/main" val="20788870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lIns="91388" tIns="45694" rIns="91388" bIns="45694"/>
          <a:lstStyle/>
          <a:p>
            <a:r>
              <a:rPr lang="en-US" dirty="0"/>
              <a:t>Click to edit Master title style</a:t>
            </a:r>
          </a:p>
        </p:txBody>
      </p:sp>
      <p:sp>
        <p:nvSpPr>
          <p:cNvPr id="3" name="Content Placeholder 2"/>
          <p:cNvSpPr>
            <a:spLocks noGrp="1"/>
          </p:cNvSpPr>
          <p:nvPr>
            <p:ph idx="1"/>
          </p:nvPr>
        </p:nvSpPr>
        <p:spPr>
          <a:xfrm>
            <a:off x="457200" y="1600213"/>
            <a:ext cx="8229600" cy="4525963"/>
          </a:xfrm>
          <a:prstGeom prst="rect">
            <a:avLst/>
          </a:prstGeom>
        </p:spPr>
        <p:txBody>
          <a:bodyPr vert="horz" lIns="91388" tIns="45694" rIns="91388" bIns="45694"/>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5673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3"/>
            <a:ext cx="7772400" cy="1362075"/>
          </a:xfrm>
          <a:prstGeom prst="rect">
            <a:avLst/>
          </a:prstGeom>
        </p:spPr>
        <p:txBody>
          <a:bodyPr vert="horz" lIns="91388" tIns="45694" rIns="91388" bIns="45694"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26"/>
            <a:ext cx="7772400" cy="1500187"/>
          </a:xfrm>
          <a:prstGeom prst="rect">
            <a:avLst/>
          </a:prstGeom>
        </p:spPr>
        <p:txBody>
          <a:bodyPr vert="horz" lIns="91388" tIns="45694" rIns="91388" bIns="45694" anchor="b"/>
          <a:lstStyle>
            <a:lvl1pPr marL="0" indent="0">
              <a:buNone/>
              <a:defRPr sz="1500"/>
            </a:lvl1pPr>
            <a:lvl2pPr marL="342688" indent="0">
              <a:buNone/>
              <a:defRPr sz="1350"/>
            </a:lvl2pPr>
            <a:lvl3pPr marL="685377" indent="0">
              <a:buNone/>
              <a:defRPr sz="1200"/>
            </a:lvl3pPr>
            <a:lvl4pPr marL="1028070" indent="0">
              <a:buNone/>
              <a:defRPr sz="1050"/>
            </a:lvl4pPr>
            <a:lvl5pPr marL="1370759" indent="0">
              <a:buNone/>
              <a:defRPr sz="1050"/>
            </a:lvl5pPr>
            <a:lvl6pPr marL="1713447" indent="0">
              <a:buNone/>
              <a:defRPr sz="1050"/>
            </a:lvl6pPr>
            <a:lvl7pPr marL="2056139" indent="0">
              <a:buNone/>
              <a:defRPr sz="1050"/>
            </a:lvl7pPr>
            <a:lvl8pPr marL="2398824" indent="0">
              <a:buNone/>
              <a:defRPr sz="1050"/>
            </a:lvl8pPr>
            <a:lvl9pPr marL="2741517" indent="0">
              <a:buNone/>
              <a:defRPr sz="1050"/>
            </a:lvl9pPr>
          </a:lstStyle>
          <a:p>
            <a:pPr lvl="0"/>
            <a:r>
              <a:rPr lang="en-US"/>
              <a:t>Click to edit Master text styles</a:t>
            </a:r>
          </a:p>
        </p:txBody>
      </p:sp>
    </p:spTree>
    <p:extLst>
      <p:ext uri="{BB962C8B-B14F-4D97-AF65-F5344CB8AC3E}">
        <p14:creationId xmlns:p14="http://schemas.microsoft.com/office/powerpoint/2010/main" val="18666440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lIns="91388" tIns="45694" rIns="91388" bIns="45694"/>
          <a:lstStyle/>
          <a:p>
            <a:r>
              <a:rPr lang="en-US"/>
              <a:t>Click to edit Master title style</a:t>
            </a:r>
          </a:p>
        </p:txBody>
      </p:sp>
      <p:sp>
        <p:nvSpPr>
          <p:cNvPr id="3" name="Content Placeholder 2"/>
          <p:cNvSpPr>
            <a:spLocks noGrp="1"/>
          </p:cNvSpPr>
          <p:nvPr>
            <p:ph sz="half" idx="1"/>
          </p:nvPr>
        </p:nvSpPr>
        <p:spPr>
          <a:xfrm>
            <a:off x="457201" y="1600213"/>
            <a:ext cx="4038600" cy="4525963"/>
          </a:xfrm>
          <a:prstGeom prst="rect">
            <a:avLst/>
          </a:prstGeom>
        </p:spPr>
        <p:txBody>
          <a:bodyPr vert="horz" lIns="91388" tIns="45694" rIns="91388" bIns="45694"/>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13"/>
            <a:ext cx="4038600" cy="4525963"/>
          </a:xfrm>
          <a:prstGeom prst="rect">
            <a:avLst/>
          </a:prstGeom>
        </p:spPr>
        <p:txBody>
          <a:bodyPr vert="horz" lIns="91388" tIns="45694" rIns="91388" bIns="45694"/>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70190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lIns="91388" tIns="45694" rIns="91388" bIns="45694"/>
          <a:lstStyle>
            <a:lvl1pPr>
              <a:defRPr/>
            </a:lvl1pPr>
          </a:lstStyle>
          <a:p>
            <a:r>
              <a:rPr lang="en-US"/>
              <a:t>Click to edit Master title style</a:t>
            </a:r>
          </a:p>
        </p:txBody>
      </p:sp>
      <p:sp>
        <p:nvSpPr>
          <p:cNvPr id="3" name="Text Placeholder 2"/>
          <p:cNvSpPr>
            <a:spLocks noGrp="1"/>
          </p:cNvSpPr>
          <p:nvPr>
            <p:ph type="body" idx="1"/>
          </p:nvPr>
        </p:nvSpPr>
        <p:spPr>
          <a:xfrm>
            <a:off x="457201" y="1535113"/>
            <a:ext cx="4040188" cy="639762"/>
          </a:xfrm>
          <a:prstGeom prst="rect">
            <a:avLst/>
          </a:prstGeom>
        </p:spPr>
        <p:txBody>
          <a:bodyPr vert="horz" lIns="91388" tIns="45694" rIns="91388" bIns="45694" anchor="b"/>
          <a:lstStyle>
            <a:lvl1pPr marL="0" indent="0">
              <a:buNone/>
              <a:defRPr sz="1800" b="1"/>
            </a:lvl1pPr>
            <a:lvl2pPr marL="342688" indent="0">
              <a:buNone/>
              <a:defRPr sz="1500" b="1"/>
            </a:lvl2pPr>
            <a:lvl3pPr marL="685377" indent="0">
              <a:buNone/>
              <a:defRPr sz="1350" b="1"/>
            </a:lvl3pPr>
            <a:lvl4pPr marL="1028070" indent="0">
              <a:buNone/>
              <a:defRPr sz="1200" b="1"/>
            </a:lvl4pPr>
            <a:lvl5pPr marL="1370759" indent="0">
              <a:buNone/>
              <a:defRPr sz="1200" b="1"/>
            </a:lvl5pPr>
            <a:lvl6pPr marL="1713447" indent="0">
              <a:buNone/>
              <a:defRPr sz="1200" b="1"/>
            </a:lvl6pPr>
            <a:lvl7pPr marL="2056139" indent="0">
              <a:buNone/>
              <a:defRPr sz="1200" b="1"/>
            </a:lvl7pPr>
            <a:lvl8pPr marL="2398824" indent="0">
              <a:buNone/>
              <a:defRPr sz="1200" b="1"/>
            </a:lvl8pPr>
            <a:lvl9pPr marL="2741517"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1" y="2174875"/>
            <a:ext cx="4040188" cy="3951288"/>
          </a:xfrm>
          <a:prstGeom prst="rect">
            <a:avLst/>
          </a:prstGeom>
        </p:spPr>
        <p:txBody>
          <a:bodyPr vert="horz" lIns="91388" tIns="45694" rIns="91388" bIns="45694"/>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a:prstGeom prst="rect">
            <a:avLst/>
          </a:prstGeom>
        </p:spPr>
        <p:txBody>
          <a:bodyPr vert="horz" lIns="91388" tIns="45694" rIns="91388" bIns="45694" anchor="b"/>
          <a:lstStyle>
            <a:lvl1pPr marL="0" indent="0">
              <a:buNone/>
              <a:defRPr sz="1800" b="1"/>
            </a:lvl1pPr>
            <a:lvl2pPr marL="342688" indent="0">
              <a:buNone/>
              <a:defRPr sz="1500" b="1"/>
            </a:lvl2pPr>
            <a:lvl3pPr marL="685377" indent="0">
              <a:buNone/>
              <a:defRPr sz="1350" b="1"/>
            </a:lvl3pPr>
            <a:lvl4pPr marL="1028070" indent="0">
              <a:buNone/>
              <a:defRPr sz="1200" b="1"/>
            </a:lvl4pPr>
            <a:lvl5pPr marL="1370759" indent="0">
              <a:buNone/>
              <a:defRPr sz="1200" b="1"/>
            </a:lvl5pPr>
            <a:lvl6pPr marL="1713447" indent="0">
              <a:buNone/>
              <a:defRPr sz="1200" b="1"/>
            </a:lvl6pPr>
            <a:lvl7pPr marL="2056139" indent="0">
              <a:buNone/>
              <a:defRPr sz="1200" b="1"/>
            </a:lvl7pPr>
            <a:lvl8pPr marL="2398824" indent="0">
              <a:buNone/>
              <a:defRPr sz="1200" b="1"/>
            </a:lvl8pPr>
            <a:lvl9pPr marL="2741517"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a:prstGeom prst="rect">
            <a:avLst/>
          </a:prstGeom>
        </p:spPr>
        <p:txBody>
          <a:bodyPr vert="horz" lIns="91388" tIns="45694" rIns="91388" bIns="45694"/>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47998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lIns="91388" tIns="45694" rIns="91388" bIns="45694"/>
          <a:lstStyle/>
          <a:p>
            <a:r>
              <a:rPr lang="en-US" dirty="0"/>
              <a:t>Click to edit Master title style</a:t>
            </a:r>
          </a:p>
        </p:txBody>
      </p:sp>
    </p:spTree>
    <p:extLst>
      <p:ext uri="{BB962C8B-B14F-4D97-AF65-F5344CB8AC3E}">
        <p14:creationId xmlns:p14="http://schemas.microsoft.com/office/powerpoint/2010/main" val="33344717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02160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a:prstGeom prst="rect">
            <a:avLst/>
          </a:prstGeom>
        </p:spPr>
        <p:txBody>
          <a:bodyPr vert="horz" lIns="91388" tIns="45694" rIns="91388" bIns="45694"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63"/>
            <a:ext cx="5111750" cy="5853113"/>
          </a:xfrm>
          <a:prstGeom prst="rect">
            <a:avLst/>
          </a:prstGeom>
        </p:spPr>
        <p:txBody>
          <a:bodyPr vert="horz" lIns="91388" tIns="45694" rIns="91388" bIns="45694"/>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a:prstGeom prst="rect">
            <a:avLst/>
          </a:prstGeom>
        </p:spPr>
        <p:txBody>
          <a:bodyPr vert="horz" lIns="91388" tIns="45694" rIns="91388" bIns="45694"/>
          <a:lstStyle>
            <a:lvl1pPr marL="0" indent="0">
              <a:buNone/>
              <a:defRPr sz="1050"/>
            </a:lvl1pPr>
            <a:lvl2pPr marL="342688" indent="0">
              <a:buNone/>
              <a:defRPr sz="900"/>
            </a:lvl2pPr>
            <a:lvl3pPr marL="685377" indent="0">
              <a:buNone/>
              <a:defRPr sz="750"/>
            </a:lvl3pPr>
            <a:lvl4pPr marL="1028070" indent="0">
              <a:buNone/>
              <a:defRPr sz="675"/>
            </a:lvl4pPr>
            <a:lvl5pPr marL="1370759" indent="0">
              <a:buNone/>
              <a:defRPr sz="675"/>
            </a:lvl5pPr>
            <a:lvl6pPr marL="1713447" indent="0">
              <a:buNone/>
              <a:defRPr sz="675"/>
            </a:lvl6pPr>
            <a:lvl7pPr marL="2056139" indent="0">
              <a:buNone/>
              <a:defRPr sz="675"/>
            </a:lvl7pPr>
            <a:lvl8pPr marL="2398824" indent="0">
              <a:buNone/>
              <a:defRPr sz="675"/>
            </a:lvl8pPr>
            <a:lvl9pPr marL="2741517" indent="0">
              <a:buNone/>
              <a:defRPr sz="675"/>
            </a:lvl9pPr>
          </a:lstStyle>
          <a:p>
            <a:pPr lvl="0"/>
            <a:r>
              <a:rPr lang="en-US"/>
              <a:t>Click to edit Master text styles</a:t>
            </a:r>
          </a:p>
        </p:txBody>
      </p:sp>
    </p:spTree>
    <p:extLst>
      <p:ext uri="{BB962C8B-B14F-4D97-AF65-F5344CB8AC3E}">
        <p14:creationId xmlns:p14="http://schemas.microsoft.com/office/powerpoint/2010/main" val="4305599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9" y="4800600"/>
            <a:ext cx="5486400" cy="566738"/>
          </a:xfrm>
          <a:prstGeom prst="rect">
            <a:avLst/>
          </a:prstGeom>
        </p:spPr>
        <p:txBody>
          <a:bodyPr vert="horz" lIns="91388" tIns="45694" rIns="91388" bIns="45694"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9" y="612775"/>
            <a:ext cx="5486400" cy="4114800"/>
          </a:xfrm>
          <a:prstGeom prst="rect">
            <a:avLst/>
          </a:prstGeom>
        </p:spPr>
        <p:txBody>
          <a:bodyPr vert="horz" lIns="91388" tIns="45694" rIns="91388" bIns="45694"/>
          <a:lstStyle>
            <a:lvl1pPr marL="0" indent="0">
              <a:buNone/>
              <a:defRPr sz="2400"/>
            </a:lvl1pPr>
            <a:lvl2pPr marL="342688" indent="0">
              <a:buNone/>
              <a:defRPr sz="2100"/>
            </a:lvl2pPr>
            <a:lvl3pPr marL="685377" indent="0">
              <a:buNone/>
              <a:defRPr sz="1800"/>
            </a:lvl3pPr>
            <a:lvl4pPr marL="1028070" indent="0">
              <a:buNone/>
              <a:defRPr sz="1500"/>
            </a:lvl4pPr>
            <a:lvl5pPr marL="1370759" indent="0">
              <a:buNone/>
              <a:defRPr sz="1500"/>
            </a:lvl5pPr>
            <a:lvl6pPr marL="1713447" indent="0">
              <a:buNone/>
              <a:defRPr sz="1500"/>
            </a:lvl6pPr>
            <a:lvl7pPr marL="2056139" indent="0">
              <a:buNone/>
              <a:defRPr sz="1500"/>
            </a:lvl7pPr>
            <a:lvl8pPr marL="2398824" indent="0">
              <a:buNone/>
              <a:defRPr sz="1500"/>
            </a:lvl8pPr>
            <a:lvl9pPr marL="2741517" indent="0">
              <a:buNone/>
              <a:defRPr sz="1500"/>
            </a:lvl9pPr>
          </a:lstStyle>
          <a:p>
            <a:pPr lvl="0"/>
            <a:endParaRPr lang="en-US" noProof="0"/>
          </a:p>
        </p:txBody>
      </p:sp>
      <p:sp>
        <p:nvSpPr>
          <p:cNvPr id="4" name="Text Placeholder 3"/>
          <p:cNvSpPr>
            <a:spLocks noGrp="1"/>
          </p:cNvSpPr>
          <p:nvPr>
            <p:ph type="body" sz="half" idx="2"/>
          </p:nvPr>
        </p:nvSpPr>
        <p:spPr>
          <a:xfrm>
            <a:off x="1792289" y="5367338"/>
            <a:ext cx="5486400" cy="804862"/>
          </a:xfrm>
          <a:prstGeom prst="rect">
            <a:avLst/>
          </a:prstGeom>
        </p:spPr>
        <p:txBody>
          <a:bodyPr vert="horz" lIns="91388" tIns="45694" rIns="91388" bIns="45694"/>
          <a:lstStyle>
            <a:lvl1pPr marL="0" indent="0">
              <a:buNone/>
              <a:defRPr sz="1050"/>
            </a:lvl1pPr>
            <a:lvl2pPr marL="342688" indent="0">
              <a:buNone/>
              <a:defRPr sz="900"/>
            </a:lvl2pPr>
            <a:lvl3pPr marL="685377" indent="0">
              <a:buNone/>
              <a:defRPr sz="750"/>
            </a:lvl3pPr>
            <a:lvl4pPr marL="1028070" indent="0">
              <a:buNone/>
              <a:defRPr sz="675"/>
            </a:lvl4pPr>
            <a:lvl5pPr marL="1370759" indent="0">
              <a:buNone/>
              <a:defRPr sz="675"/>
            </a:lvl5pPr>
            <a:lvl6pPr marL="1713447" indent="0">
              <a:buNone/>
              <a:defRPr sz="675"/>
            </a:lvl6pPr>
            <a:lvl7pPr marL="2056139" indent="0">
              <a:buNone/>
              <a:defRPr sz="675"/>
            </a:lvl7pPr>
            <a:lvl8pPr marL="2398824" indent="0">
              <a:buNone/>
              <a:defRPr sz="675"/>
            </a:lvl8pPr>
            <a:lvl9pPr marL="2741517" indent="0">
              <a:buNone/>
              <a:defRPr sz="675"/>
            </a:lvl9pPr>
          </a:lstStyle>
          <a:p>
            <a:pPr lvl="0"/>
            <a:r>
              <a:rPr lang="en-US"/>
              <a:t>Click to edit Master text styles</a:t>
            </a:r>
          </a:p>
        </p:txBody>
      </p:sp>
    </p:spTree>
    <p:extLst>
      <p:ext uri="{BB962C8B-B14F-4D97-AF65-F5344CB8AC3E}">
        <p14:creationId xmlns:p14="http://schemas.microsoft.com/office/powerpoint/2010/main" val="31097423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lIns="91388" tIns="45694" rIns="91388" bIns="45694"/>
          <a:lstStyle/>
          <a:p>
            <a:r>
              <a:rPr lang="en-US"/>
              <a:t>Click to edit Master title style</a:t>
            </a:r>
          </a:p>
        </p:txBody>
      </p:sp>
      <p:sp>
        <p:nvSpPr>
          <p:cNvPr id="3" name="Vertical Text Placeholder 2"/>
          <p:cNvSpPr>
            <a:spLocks noGrp="1"/>
          </p:cNvSpPr>
          <p:nvPr>
            <p:ph type="body" orient="vert" idx="1"/>
          </p:nvPr>
        </p:nvSpPr>
        <p:spPr>
          <a:xfrm>
            <a:off x="457200" y="1600213"/>
            <a:ext cx="8229600" cy="4525963"/>
          </a:xfrm>
          <a:prstGeom prst="rect">
            <a:avLst/>
          </a:prstGeom>
        </p:spPr>
        <p:txBody>
          <a:bodyPr vert="eaVert" lIns="91388" tIns="45694" rIns="91388" bIns="45694"/>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99938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1"/>
            <a:ext cx="2057400" cy="5851525"/>
          </a:xfrm>
          <a:prstGeom prst="rect">
            <a:avLst/>
          </a:prstGeom>
        </p:spPr>
        <p:txBody>
          <a:bodyPr vert="eaVert" lIns="91388" tIns="45694" rIns="91388" bIns="45694"/>
          <a:lstStyle/>
          <a:p>
            <a:r>
              <a:rPr lang="en-US"/>
              <a:t>Click to edit Master title style</a:t>
            </a:r>
          </a:p>
        </p:txBody>
      </p:sp>
      <p:sp>
        <p:nvSpPr>
          <p:cNvPr id="3" name="Vertical Text Placeholder 2"/>
          <p:cNvSpPr>
            <a:spLocks noGrp="1"/>
          </p:cNvSpPr>
          <p:nvPr>
            <p:ph type="body" orient="vert" idx="1"/>
          </p:nvPr>
        </p:nvSpPr>
        <p:spPr>
          <a:xfrm>
            <a:off x="457200" y="274651"/>
            <a:ext cx="6019800" cy="5851525"/>
          </a:xfrm>
          <a:prstGeom prst="rect">
            <a:avLst/>
          </a:prstGeom>
        </p:spPr>
        <p:txBody>
          <a:bodyPr vert="eaVert" lIns="91388" tIns="45694" rIns="91388" bIns="45694"/>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61014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lIns="91388" tIns="45694" rIns="91388" bIns="45694"/>
          <a:lstStyle/>
          <a:p>
            <a:r>
              <a:rPr lang="en-US"/>
              <a:t>Click to edit Master title style</a:t>
            </a:r>
          </a:p>
        </p:txBody>
      </p:sp>
      <p:sp>
        <p:nvSpPr>
          <p:cNvPr id="3" name="Content Placeholder 2"/>
          <p:cNvSpPr>
            <a:spLocks noGrp="1"/>
          </p:cNvSpPr>
          <p:nvPr>
            <p:ph sz="half" idx="1"/>
          </p:nvPr>
        </p:nvSpPr>
        <p:spPr>
          <a:xfrm>
            <a:off x="457201" y="1600213"/>
            <a:ext cx="4038600" cy="4525963"/>
          </a:xfrm>
          <a:prstGeom prst="rect">
            <a:avLst/>
          </a:prstGeom>
        </p:spPr>
        <p:txBody>
          <a:bodyPr vert="horz" lIns="91388" tIns="45694" rIns="91388" bIns="45694"/>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a:prstGeom prst="rect">
            <a:avLst/>
          </a:prstGeom>
        </p:spPr>
        <p:txBody>
          <a:bodyPr vert="horz" lIns="91388" tIns="45694" rIns="91388" bIns="45694"/>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938590"/>
            <a:ext cx="4038600" cy="2187575"/>
          </a:xfrm>
          <a:prstGeom prst="rect">
            <a:avLst/>
          </a:prstGeom>
        </p:spPr>
        <p:txBody>
          <a:bodyPr vert="horz" lIns="91388" tIns="45694" rIns="91388" bIns="45694"/>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294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6" Type="http://schemas.openxmlformats.org/officeDocument/2006/relationships/image" Target="../media/image4.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3.pn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9"/>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dirty="0"/>
              <a:t>Heading</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C2560D-EC28-3B41-86E8-18F1CE0113B4}" type="datetimeFigureOut">
              <a:rPr lang="en-US" smtClean="0"/>
              <a:t>5/29/26</a:t>
            </a:fld>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6355A-084C-D24E-9AD2-7E4FC41EA627}" type="slidenum">
              <a:rPr lang="en-US" smtClean="0"/>
              <a:t>‹#›</a:t>
            </a:fld>
            <a:endParaRPr lang="en-US"/>
          </a:p>
        </p:txBody>
      </p:sp>
    </p:spTree>
    <p:extLst>
      <p:ext uri="{BB962C8B-B14F-4D97-AF65-F5344CB8AC3E}">
        <p14:creationId xmlns:p14="http://schemas.microsoft.com/office/powerpoint/2010/main" val="3693843513"/>
      </p:ext>
    </p:extLst>
  </p:cSld>
  <p:clrMap bg1="lt1" tx1="dk1" bg2="lt2" tx2="dk2" accent1="accent1" accent2="accent2" accent3="accent3" accent4="accent4" accent5="accent5" accent6="accent6" hlink="hlink" folHlink="folHlink"/>
  <p:sldLayoutIdLst>
    <p:sldLayoutId id="2147493456" r:id="rId1"/>
    <p:sldLayoutId id="2147493491" r:id="rId2"/>
    <p:sldLayoutId id="2147493492" r:id="rId3"/>
    <p:sldLayoutId id="2147493493" r:id="rId4"/>
    <p:sldLayoutId id="2147493494" r:id="rId5"/>
    <p:sldLayoutId id="2147493495" r:id="rId6"/>
    <p:sldLayoutId id="2147493496" r:id="rId7"/>
  </p:sldLayoutIdLst>
  <p:txStyles>
    <p:titleStyle>
      <a:lvl1pPr algn="l" defTabSz="457200" rtl="0" eaLnBrk="1" latinLnBrk="0" hangingPunct="1">
        <a:spcBef>
          <a:spcPct val="0"/>
        </a:spcBef>
        <a:buNone/>
        <a:defRPr sz="4400" kern="1200">
          <a:solidFill>
            <a:schemeClr val="tx1"/>
          </a:solidFill>
          <a:latin typeface="Arial"/>
          <a:ea typeface="+mj-ea"/>
          <a:cs typeface="Arial"/>
        </a:defRPr>
      </a:lvl1pPr>
    </p:titleStyle>
    <p:bodyStyle>
      <a:lvl1pPr marL="342900" indent="-342900" algn="l" defTabSz="457200" rtl="0" eaLnBrk="1" latinLnBrk="0" hangingPunct="1">
        <a:spcBef>
          <a:spcPct val="20000"/>
        </a:spcBef>
        <a:buFont typeface="Arial"/>
        <a:buChar char="•"/>
        <a:defRPr sz="1600" kern="1200">
          <a:solidFill>
            <a:schemeClr val="tx1">
              <a:lumMod val="65000"/>
              <a:lumOff val="35000"/>
            </a:schemeClr>
          </a:solidFill>
          <a:latin typeface="Arial"/>
          <a:ea typeface="+mn-ea"/>
          <a:cs typeface="Arial"/>
        </a:defRPr>
      </a:lvl1pPr>
      <a:lvl2pPr marL="742950" indent="-285750" algn="l" defTabSz="457200" rtl="0" eaLnBrk="1" latinLnBrk="0" hangingPunct="1">
        <a:spcBef>
          <a:spcPct val="20000"/>
        </a:spcBef>
        <a:buFont typeface="Arial"/>
        <a:buChar char="–"/>
        <a:defRPr sz="1600" kern="1200">
          <a:solidFill>
            <a:schemeClr val="tx1">
              <a:lumMod val="65000"/>
              <a:lumOff val="35000"/>
            </a:schemeClr>
          </a:solidFill>
          <a:latin typeface="Arial"/>
          <a:ea typeface="+mn-ea"/>
          <a:cs typeface="Arial"/>
        </a:defRPr>
      </a:lvl2pPr>
      <a:lvl3pPr marL="1143000" indent="-228600" algn="l" defTabSz="457200" rtl="0" eaLnBrk="1" latinLnBrk="0" hangingPunct="1">
        <a:spcBef>
          <a:spcPct val="20000"/>
        </a:spcBef>
        <a:buFont typeface="Arial"/>
        <a:buChar char="•"/>
        <a:defRPr sz="1600" kern="1200">
          <a:solidFill>
            <a:schemeClr val="tx1">
              <a:lumMod val="65000"/>
              <a:lumOff val="35000"/>
            </a:schemeClr>
          </a:solidFill>
          <a:latin typeface="Arial"/>
          <a:ea typeface="+mn-ea"/>
          <a:cs typeface="Arial"/>
        </a:defRPr>
      </a:lvl3pPr>
      <a:lvl4pPr marL="1600200" indent="-228600" algn="l" defTabSz="457200" rtl="0" eaLnBrk="1" latinLnBrk="0" hangingPunct="1">
        <a:spcBef>
          <a:spcPct val="20000"/>
        </a:spcBef>
        <a:buFont typeface="Arial"/>
        <a:buChar char="–"/>
        <a:defRPr sz="1600" kern="1200">
          <a:solidFill>
            <a:schemeClr val="tx1">
              <a:lumMod val="65000"/>
              <a:lumOff val="35000"/>
            </a:schemeClr>
          </a:solidFill>
          <a:latin typeface="Arial"/>
          <a:ea typeface="+mn-ea"/>
          <a:cs typeface="Arial"/>
        </a:defRPr>
      </a:lvl4pPr>
      <a:lvl5pPr marL="2057400" indent="-228600" algn="l" defTabSz="457200" rtl="0" eaLnBrk="1" latinLnBrk="0" hangingPunct="1">
        <a:spcBef>
          <a:spcPct val="20000"/>
        </a:spcBef>
        <a:buFont typeface="Arial"/>
        <a:buChar char="»"/>
        <a:defRPr sz="1600" kern="1200">
          <a:solidFill>
            <a:schemeClr val="tx1">
              <a:lumMod val="65000"/>
              <a:lumOff val="35000"/>
            </a:schemeClr>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4325" y="0"/>
            <a:ext cx="9178325" cy="1600200"/>
          </a:xfrm>
          <a:prstGeom prst="rect">
            <a:avLst/>
          </a:prstGeom>
          <a:solidFill>
            <a:srgbClr val="100E2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275167"/>
            <a:ext cx="8229600" cy="1143000"/>
          </a:xfrm>
          <a:prstGeom prst="rect">
            <a:avLst/>
          </a:prstGeom>
        </p:spPr>
        <p:txBody>
          <a:bodyPr vert="horz" lIns="91440" tIns="45720" rIns="91440" bIns="45720" rtlCol="0" anchor="ctr">
            <a:normAutofit/>
          </a:bodyPr>
          <a:lstStyle/>
          <a:p>
            <a:r>
              <a:rPr lang="en-US" dirty="0"/>
              <a:t>Heading</a:t>
            </a:r>
          </a:p>
        </p:txBody>
      </p:sp>
      <p:sp>
        <p:nvSpPr>
          <p:cNvPr id="3" name="Text Placeholder 2"/>
          <p:cNvSpPr>
            <a:spLocks noGrp="1"/>
          </p:cNvSpPr>
          <p:nvPr>
            <p:ph type="body" idx="1"/>
          </p:nvPr>
        </p:nvSpPr>
        <p:spPr>
          <a:xfrm>
            <a:off x="457200" y="1659037"/>
            <a:ext cx="8229600" cy="452543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1"/>
            <a:ext cx="2133600" cy="366183"/>
          </a:xfrm>
          <a:prstGeom prst="rect">
            <a:avLst/>
          </a:prstGeom>
        </p:spPr>
        <p:txBody>
          <a:bodyPr vert="horz" lIns="91440" tIns="45720" rIns="91440" bIns="45720" rtlCol="0" anchor="ctr"/>
          <a:lstStyle>
            <a:lvl1pPr algn="l">
              <a:defRPr sz="1200">
                <a:solidFill>
                  <a:schemeClr val="tx1">
                    <a:tint val="75000"/>
                  </a:schemeClr>
                </a:solidFill>
              </a:defRPr>
            </a:lvl1pPr>
          </a:lstStyle>
          <a:p>
            <a:fld id="{3C30CA21-89C5-A040-B01E-D208A7FA3D8D}" type="datetimeFigureOut">
              <a:rPr lang="en-US" smtClean="0"/>
              <a:t>5/29/26</a:t>
            </a:fld>
            <a:endParaRPr lang="en-US"/>
          </a:p>
        </p:txBody>
      </p:sp>
      <p:sp>
        <p:nvSpPr>
          <p:cNvPr id="5" name="Footer Placeholder 4"/>
          <p:cNvSpPr>
            <a:spLocks noGrp="1"/>
          </p:cNvSpPr>
          <p:nvPr>
            <p:ph type="ftr" sz="quarter" idx="3"/>
          </p:nvPr>
        </p:nvSpPr>
        <p:spPr>
          <a:xfrm>
            <a:off x="3124200" y="6356351"/>
            <a:ext cx="2895600" cy="36618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6183"/>
          </a:xfrm>
          <a:prstGeom prst="rect">
            <a:avLst/>
          </a:prstGeom>
        </p:spPr>
        <p:txBody>
          <a:bodyPr vert="horz" lIns="91440" tIns="45720" rIns="91440" bIns="45720" rtlCol="0" anchor="ctr"/>
          <a:lstStyle>
            <a:lvl1pPr algn="r">
              <a:defRPr sz="1200">
                <a:solidFill>
                  <a:schemeClr val="tx1">
                    <a:tint val="75000"/>
                  </a:schemeClr>
                </a:solidFill>
              </a:defRPr>
            </a:lvl1pPr>
          </a:lstStyle>
          <a:p>
            <a:fld id="{CC7697F5-3DCA-0A4F-B9EA-FEC2794BD1A6}" type="slidenum">
              <a:rPr lang="en-US" smtClean="0"/>
              <a:t>‹#›</a:t>
            </a:fld>
            <a:endParaRPr lang="en-US"/>
          </a:p>
        </p:txBody>
      </p:sp>
    </p:spTree>
    <p:extLst>
      <p:ext uri="{BB962C8B-B14F-4D97-AF65-F5344CB8AC3E}">
        <p14:creationId xmlns:p14="http://schemas.microsoft.com/office/powerpoint/2010/main" val="817083645"/>
      </p:ext>
    </p:extLst>
  </p:cSld>
  <p:clrMap bg1="lt1" tx1="dk1" bg2="lt2" tx2="dk2" accent1="accent1" accent2="accent2" accent3="accent3" accent4="accent4" accent5="accent5" accent6="accent6" hlink="hlink" folHlink="folHlink"/>
  <p:sldLayoutIdLst>
    <p:sldLayoutId id="2147493481" r:id="rId1"/>
    <p:sldLayoutId id="2147493483" r:id="rId2"/>
    <p:sldLayoutId id="2147493484" r:id="rId3"/>
    <p:sldLayoutId id="2147493485" r:id="rId4"/>
    <p:sldLayoutId id="2147493486" r:id="rId5"/>
    <p:sldLayoutId id="2147493487" r:id="rId6"/>
    <p:sldLayoutId id="2147493488" r:id="rId7"/>
    <p:sldLayoutId id="2147493489" r:id="rId8"/>
    <p:sldLayoutId id="2147493490" r:id="rId9"/>
  </p:sldLayoutIdLst>
  <p:txStyles>
    <p:titleStyle>
      <a:lvl1pPr algn="l" defTabSz="457200" rtl="0" eaLnBrk="1" latinLnBrk="0" hangingPunct="1">
        <a:spcBef>
          <a:spcPct val="0"/>
        </a:spcBef>
        <a:buNone/>
        <a:defRPr sz="4400" kern="1200">
          <a:solidFill>
            <a:srgbClr val="FFFFFF"/>
          </a:solidFill>
          <a:latin typeface="Arial"/>
          <a:ea typeface="+mj-ea"/>
          <a:cs typeface="Arial"/>
        </a:defRPr>
      </a:lvl1pPr>
    </p:titleStyle>
    <p:bodyStyle>
      <a:lvl1pPr marL="342900" indent="-342900" algn="l" defTabSz="457200" rtl="0" eaLnBrk="1" latinLnBrk="0" hangingPunct="1">
        <a:spcBef>
          <a:spcPct val="20000"/>
        </a:spcBef>
        <a:buFont typeface="Arial"/>
        <a:buChar char="•"/>
        <a:defRPr sz="1600" kern="1200">
          <a:solidFill>
            <a:schemeClr val="tx1"/>
          </a:solidFill>
          <a:latin typeface="Arial"/>
          <a:ea typeface="+mn-ea"/>
          <a:cs typeface="Arial"/>
        </a:defRPr>
      </a:lvl1pPr>
      <a:lvl2pPr marL="742950" indent="-285750" algn="l" defTabSz="457200" rtl="0" eaLnBrk="1" latinLnBrk="0" hangingPunct="1">
        <a:spcBef>
          <a:spcPct val="20000"/>
        </a:spcBef>
        <a:buFont typeface="Arial"/>
        <a:buChar char="–"/>
        <a:defRPr sz="1600" kern="1200">
          <a:solidFill>
            <a:schemeClr val="tx1"/>
          </a:solidFill>
          <a:latin typeface="Arial"/>
          <a:ea typeface="+mn-ea"/>
          <a:cs typeface="Arial"/>
        </a:defRPr>
      </a:lvl2pPr>
      <a:lvl3pPr marL="1143000" indent="-228600" algn="l" defTabSz="457200" rtl="0" eaLnBrk="1" latinLnBrk="0" hangingPunct="1">
        <a:spcBef>
          <a:spcPct val="20000"/>
        </a:spcBef>
        <a:buFont typeface="Arial"/>
        <a:buChar char="•"/>
        <a:defRPr sz="1600" kern="1200">
          <a:solidFill>
            <a:schemeClr val="tx1"/>
          </a:solidFill>
          <a:latin typeface="Arial"/>
          <a:ea typeface="+mn-ea"/>
          <a:cs typeface="Arial"/>
        </a:defRPr>
      </a:lvl3pPr>
      <a:lvl4pPr marL="1600200" indent="-228600" algn="l" defTabSz="457200" rtl="0" eaLnBrk="1" latinLnBrk="0" hangingPunct="1">
        <a:spcBef>
          <a:spcPct val="20000"/>
        </a:spcBef>
        <a:buFont typeface="Arial"/>
        <a:buChar char="–"/>
        <a:defRPr sz="1600" kern="1200">
          <a:solidFill>
            <a:schemeClr val="tx1"/>
          </a:solidFill>
          <a:latin typeface="Arial"/>
          <a:ea typeface="+mn-ea"/>
          <a:cs typeface="Arial"/>
        </a:defRPr>
      </a:lvl4pPr>
      <a:lvl5pPr marL="2057400" indent="-228600" algn="l" defTabSz="457200" rtl="0" eaLnBrk="1" latinLnBrk="0" hangingPunct="1">
        <a:spcBef>
          <a:spcPct val="20000"/>
        </a:spcBef>
        <a:buFont typeface="Arial"/>
        <a:buChar char="»"/>
        <a:defRPr sz="16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5167"/>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4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6183"/>
          </a:xfrm>
          <a:prstGeom prst="rect">
            <a:avLst/>
          </a:prstGeom>
        </p:spPr>
        <p:txBody>
          <a:bodyPr vert="horz" lIns="91440" tIns="45720" rIns="91440" bIns="45720" rtlCol="0" anchor="ctr"/>
          <a:lstStyle>
            <a:lvl1pPr algn="l">
              <a:defRPr sz="1200">
                <a:solidFill>
                  <a:schemeClr val="tx1">
                    <a:tint val="75000"/>
                  </a:schemeClr>
                </a:solidFill>
              </a:defRPr>
            </a:lvl1pPr>
          </a:lstStyle>
          <a:p>
            <a:fld id="{501656F7-E2D5-EF4D-B3EB-3635D9B80BFE}" type="datetimeFigureOut">
              <a:rPr lang="en-US" smtClean="0"/>
              <a:t>5/29/26</a:t>
            </a:fld>
            <a:endParaRPr lang="en-US"/>
          </a:p>
        </p:txBody>
      </p:sp>
      <p:sp>
        <p:nvSpPr>
          <p:cNvPr id="5" name="Footer Placeholder 4"/>
          <p:cNvSpPr>
            <a:spLocks noGrp="1"/>
          </p:cNvSpPr>
          <p:nvPr>
            <p:ph type="ftr" sz="quarter" idx="3"/>
          </p:nvPr>
        </p:nvSpPr>
        <p:spPr>
          <a:xfrm>
            <a:off x="3124200" y="6356351"/>
            <a:ext cx="2895600" cy="36618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6183"/>
          </a:xfrm>
          <a:prstGeom prst="rect">
            <a:avLst/>
          </a:prstGeom>
        </p:spPr>
        <p:txBody>
          <a:bodyPr vert="horz" lIns="91440" tIns="45720" rIns="91440" bIns="45720" rtlCol="0" anchor="ctr"/>
          <a:lstStyle>
            <a:lvl1pPr algn="r">
              <a:defRPr sz="1200">
                <a:solidFill>
                  <a:schemeClr val="tx1">
                    <a:tint val="75000"/>
                  </a:schemeClr>
                </a:solidFill>
              </a:defRPr>
            </a:lvl1pPr>
          </a:lstStyle>
          <a:p>
            <a:fld id="{41B7C81B-7B5A-A644-B3E8-EC3DC39B624D}" type="slidenum">
              <a:rPr lang="en-US" smtClean="0"/>
              <a:t>‹#›</a:t>
            </a:fld>
            <a:endParaRPr lang="en-US"/>
          </a:p>
        </p:txBody>
      </p:sp>
    </p:spTree>
    <p:extLst>
      <p:ext uri="{BB962C8B-B14F-4D97-AF65-F5344CB8AC3E}">
        <p14:creationId xmlns:p14="http://schemas.microsoft.com/office/powerpoint/2010/main" val="1873203494"/>
      </p:ext>
    </p:extLst>
  </p:cSld>
  <p:clrMap bg1="lt1" tx1="dk1" bg2="lt2" tx2="dk2" accent1="accent1" accent2="accent2" accent3="accent3" accent4="accent4" accent5="accent5" accent6="accent6" hlink="hlink" folHlink="folHlink"/>
  <p:sldLayoutIdLst>
    <p:sldLayoutId id="2147493468" r:id="rId1"/>
    <p:sldLayoutId id="2147493469" r:id="rId2"/>
    <p:sldLayoutId id="2147493470" r:id="rId3"/>
    <p:sldLayoutId id="2147493471" r:id="rId4"/>
    <p:sldLayoutId id="2147493472" r:id="rId5"/>
    <p:sldLayoutId id="2147493473" r:id="rId6"/>
    <p:sldLayoutId id="2147493474" r:id="rId7"/>
    <p:sldLayoutId id="2147493475" r:id="rId8"/>
    <p:sldLayoutId id="2147493476" r:id="rId9"/>
    <p:sldLayoutId id="2147493477" r:id="rId10"/>
    <p:sldLayoutId id="2147493478"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4098" name="Rectangle 9">
            <a:extLst>
              <a:ext uri="{FF2B5EF4-FFF2-40B4-BE49-F238E27FC236}">
                <a16:creationId xmlns:a16="http://schemas.microsoft.com/office/drawing/2014/main" id="{78DEF810-6202-4AFB-A0E1-724A53CABF42}"/>
              </a:ext>
            </a:extLst>
          </p:cNvPr>
          <p:cNvSpPr>
            <a:spLocks noChangeArrowheads="1"/>
          </p:cNvSpPr>
          <p:nvPr/>
        </p:nvSpPr>
        <p:spPr bwMode="auto">
          <a:xfrm>
            <a:off x="763589" y="38101"/>
            <a:ext cx="8458200" cy="838200"/>
          </a:xfrm>
          <a:prstGeom prst="rect">
            <a:avLst/>
          </a:prstGeom>
          <a:solidFill>
            <a:schemeClr val="accent1">
              <a:alpha val="59999"/>
            </a:schemeClr>
          </a:solidFill>
          <a:ln>
            <a:noFill/>
          </a:ln>
        </p:spPr>
        <p:txBody>
          <a:bodyPr wrap="none" lIns="68541" tIns="34271" rIns="68541" bIns="34271" anchor="ctr"/>
          <a:lstStyle>
            <a:lvl1pPr eaLnBrk="0" hangingPunct="0">
              <a:defRPr sz="2400">
                <a:solidFill>
                  <a:schemeClr val="tx2"/>
                </a:solidFill>
                <a:latin typeface="Arial" pitchFamily="34" charset="0"/>
                <a:ea typeface="ＭＳ Ｐゴシック" pitchFamily="34" charset="-128"/>
              </a:defRPr>
            </a:lvl1pPr>
            <a:lvl2pPr marL="742950" indent="-285750" eaLnBrk="0" hangingPunct="0">
              <a:defRPr sz="2400">
                <a:solidFill>
                  <a:schemeClr val="tx2"/>
                </a:solidFill>
                <a:latin typeface="Arial" pitchFamily="34" charset="0"/>
                <a:ea typeface="ＭＳ Ｐゴシック" pitchFamily="34" charset="-128"/>
              </a:defRPr>
            </a:lvl2pPr>
            <a:lvl3pPr marL="1143000" indent="-228600" eaLnBrk="0" hangingPunct="0">
              <a:defRPr sz="2400">
                <a:solidFill>
                  <a:schemeClr val="tx2"/>
                </a:solidFill>
                <a:latin typeface="Arial" pitchFamily="34" charset="0"/>
                <a:ea typeface="ＭＳ Ｐゴシック" pitchFamily="34" charset="-128"/>
              </a:defRPr>
            </a:lvl3pPr>
            <a:lvl4pPr marL="1600200" indent="-228600" eaLnBrk="0" hangingPunct="0">
              <a:defRPr sz="2400">
                <a:solidFill>
                  <a:schemeClr val="tx2"/>
                </a:solidFill>
                <a:latin typeface="Arial" pitchFamily="34" charset="0"/>
                <a:ea typeface="ＭＳ Ｐゴシック" pitchFamily="34" charset="-128"/>
              </a:defRPr>
            </a:lvl4pPr>
            <a:lvl5pPr marL="2057400" indent="-228600" eaLnBrk="0" hangingPunct="0">
              <a:defRPr sz="2400">
                <a:solidFill>
                  <a:schemeClr val="tx2"/>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9pPr>
          </a:lstStyle>
          <a:p>
            <a:pPr algn="ctr" eaLnBrk="1" hangingPunct="1">
              <a:defRPr/>
            </a:pPr>
            <a:endParaRPr lang="en-US" altLang="en-US" sz="2400"/>
          </a:p>
        </p:txBody>
      </p:sp>
      <p:sp>
        <p:nvSpPr>
          <p:cNvPr id="4099" name="Rectangle 7">
            <a:extLst>
              <a:ext uri="{FF2B5EF4-FFF2-40B4-BE49-F238E27FC236}">
                <a16:creationId xmlns:a16="http://schemas.microsoft.com/office/drawing/2014/main" id="{EA227B05-A7A4-44CA-B1FC-0A02D6E38B9D}"/>
              </a:ext>
            </a:extLst>
          </p:cNvPr>
          <p:cNvSpPr>
            <a:spLocks noChangeArrowheads="1"/>
          </p:cNvSpPr>
          <p:nvPr/>
        </p:nvSpPr>
        <p:spPr bwMode="auto">
          <a:xfrm>
            <a:off x="0" y="838200"/>
            <a:ext cx="9144000" cy="76200"/>
          </a:xfrm>
          <a:prstGeom prst="rect">
            <a:avLst/>
          </a:prstGeom>
          <a:solidFill>
            <a:schemeClr val="accent1"/>
          </a:solidFill>
          <a:ln w="9525">
            <a:solidFill>
              <a:schemeClr val="tx1"/>
            </a:solidFill>
            <a:miter lim="800000"/>
            <a:headEnd/>
            <a:tailEnd/>
          </a:ln>
        </p:spPr>
        <p:txBody>
          <a:bodyPr wrap="none" lIns="68541" tIns="34271" rIns="68541" bIns="34271" anchor="ctr"/>
          <a:lstStyle>
            <a:lvl1pPr eaLnBrk="0" hangingPunct="0">
              <a:defRPr sz="2400">
                <a:solidFill>
                  <a:schemeClr val="tx2"/>
                </a:solidFill>
                <a:latin typeface="Arial" pitchFamily="34" charset="0"/>
                <a:ea typeface="ＭＳ Ｐゴシック" pitchFamily="34" charset="-128"/>
              </a:defRPr>
            </a:lvl1pPr>
            <a:lvl2pPr marL="742950" indent="-285750" eaLnBrk="0" hangingPunct="0">
              <a:defRPr sz="2400">
                <a:solidFill>
                  <a:schemeClr val="tx2"/>
                </a:solidFill>
                <a:latin typeface="Arial" pitchFamily="34" charset="0"/>
                <a:ea typeface="ＭＳ Ｐゴシック" pitchFamily="34" charset="-128"/>
              </a:defRPr>
            </a:lvl2pPr>
            <a:lvl3pPr marL="1143000" indent="-228600" eaLnBrk="0" hangingPunct="0">
              <a:defRPr sz="2400">
                <a:solidFill>
                  <a:schemeClr val="tx2"/>
                </a:solidFill>
                <a:latin typeface="Arial" pitchFamily="34" charset="0"/>
                <a:ea typeface="ＭＳ Ｐゴシック" pitchFamily="34" charset="-128"/>
              </a:defRPr>
            </a:lvl3pPr>
            <a:lvl4pPr marL="1600200" indent="-228600" eaLnBrk="0" hangingPunct="0">
              <a:defRPr sz="2400">
                <a:solidFill>
                  <a:schemeClr val="tx2"/>
                </a:solidFill>
                <a:latin typeface="Arial" pitchFamily="34" charset="0"/>
                <a:ea typeface="ＭＳ Ｐゴシック" pitchFamily="34" charset="-128"/>
              </a:defRPr>
            </a:lvl4pPr>
            <a:lvl5pPr marL="2057400" indent="-228600" eaLnBrk="0" hangingPunct="0">
              <a:defRPr sz="2400">
                <a:solidFill>
                  <a:schemeClr val="tx2"/>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9pPr>
          </a:lstStyle>
          <a:p>
            <a:pPr eaLnBrk="1" hangingPunct="1">
              <a:defRPr/>
            </a:pPr>
            <a:endParaRPr lang="en-US" altLang="en-US" sz="1800"/>
          </a:p>
        </p:txBody>
      </p:sp>
      <p:sp>
        <p:nvSpPr>
          <p:cNvPr id="4100" name="Rectangle 8">
            <a:extLst>
              <a:ext uri="{FF2B5EF4-FFF2-40B4-BE49-F238E27FC236}">
                <a16:creationId xmlns:a16="http://schemas.microsoft.com/office/drawing/2014/main" id="{013DF117-6BDC-4899-BC6A-987ECE770D06}"/>
              </a:ext>
            </a:extLst>
          </p:cNvPr>
          <p:cNvSpPr>
            <a:spLocks noChangeArrowheads="1"/>
          </p:cNvSpPr>
          <p:nvPr/>
        </p:nvSpPr>
        <p:spPr bwMode="auto">
          <a:xfrm rot="16200000">
            <a:off x="-2781300" y="3390901"/>
            <a:ext cx="6858000" cy="76200"/>
          </a:xfrm>
          <a:prstGeom prst="rect">
            <a:avLst/>
          </a:prstGeom>
          <a:solidFill>
            <a:schemeClr val="accent1"/>
          </a:solidFill>
          <a:ln w="9525">
            <a:solidFill>
              <a:schemeClr val="tx1"/>
            </a:solidFill>
            <a:miter lim="800000"/>
            <a:headEnd/>
            <a:tailEnd/>
          </a:ln>
        </p:spPr>
        <p:txBody>
          <a:bodyPr wrap="none" lIns="68541" tIns="34271" rIns="68541" bIns="34271" anchor="ctr"/>
          <a:lstStyle>
            <a:lvl1pPr eaLnBrk="0" hangingPunct="0">
              <a:defRPr sz="2400">
                <a:solidFill>
                  <a:schemeClr val="tx2"/>
                </a:solidFill>
                <a:latin typeface="Arial" pitchFamily="34" charset="0"/>
                <a:ea typeface="ＭＳ Ｐゴシック" pitchFamily="34" charset="-128"/>
              </a:defRPr>
            </a:lvl1pPr>
            <a:lvl2pPr marL="742950" indent="-285750" eaLnBrk="0" hangingPunct="0">
              <a:defRPr sz="2400">
                <a:solidFill>
                  <a:schemeClr val="tx2"/>
                </a:solidFill>
                <a:latin typeface="Arial" pitchFamily="34" charset="0"/>
                <a:ea typeface="ＭＳ Ｐゴシック" pitchFamily="34" charset="-128"/>
              </a:defRPr>
            </a:lvl2pPr>
            <a:lvl3pPr marL="1143000" indent="-228600" eaLnBrk="0" hangingPunct="0">
              <a:defRPr sz="2400">
                <a:solidFill>
                  <a:schemeClr val="tx2"/>
                </a:solidFill>
                <a:latin typeface="Arial" pitchFamily="34" charset="0"/>
                <a:ea typeface="ＭＳ Ｐゴシック" pitchFamily="34" charset="-128"/>
              </a:defRPr>
            </a:lvl3pPr>
            <a:lvl4pPr marL="1600200" indent="-228600" eaLnBrk="0" hangingPunct="0">
              <a:defRPr sz="2400">
                <a:solidFill>
                  <a:schemeClr val="tx2"/>
                </a:solidFill>
                <a:latin typeface="Arial" pitchFamily="34" charset="0"/>
                <a:ea typeface="ＭＳ Ｐゴシック" pitchFamily="34" charset="-128"/>
              </a:defRPr>
            </a:lvl4pPr>
            <a:lvl5pPr marL="2057400" indent="-228600" eaLnBrk="0" hangingPunct="0">
              <a:defRPr sz="2400">
                <a:solidFill>
                  <a:schemeClr val="tx2"/>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2"/>
                </a:solidFill>
                <a:latin typeface="Arial" pitchFamily="34" charset="0"/>
                <a:ea typeface="ＭＳ Ｐゴシック" pitchFamily="34" charset="-128"/>
              </a:defRPr>
            </a:lvl9pPr>
          </a:lstStyle>
          <a:p>
            <a:pPr eaLnBrk="1" hangingPunct="1">
              <a:defRPr/>
            </a:pPr>
            <a:endParaRPr lang="en-US" altLang="en-US" sz="1800"/>
          </a:p>
        </p:txBody>
      </p:sp>
      <p:sp>
        <p:nvSpPr>
          <p:cNvPr id="1035" name="Text Box 11">
            <a:extLst>
              <a:ext uri="{FF2B5EF4-FFF2-40B4-BE49-F238E27FC236}">
                <a16:creationId xmlns:a16="http://schemas.microsoft.com/office/drawing/2014/main" id="{D54CDF5D-5EEF-407F-B2D5-6F6B13BED2F8}"/>
              </a:ext>
            </a:extLst>
          </p:cNvPr>
          <p:cNvSpPr txBox="1">
            <a:spLocks noChangeArrowheads="1"/>
          </p:cNvSpPr>
          <p:nvPr/>
        </p:nvSpPr>
        <p:spPr bwMode="auto">
          <a:xfrm>
            <a:off x="839789" y="227013"/>
            <a:ext cx="4419600" cy="438543"/>
          </a:xfrm>
          <a:prstGeom prst="rect">
            <a:avLst/>
          </a:prstGeom>
          <a:noFill/>
          <a:ln w="9525">
            <a:noFill/>
            <a:miter lim="800000"/>
            <a:headEnd/>
            <a:tailEnd/>
          </a:ln>
          <a:effectLst/>
        </p:spPr>
        <p:txBody>
          <a:bodyPr lIns="68541" tIns="34271" rIns="68541" bIns="34271">
            <a:spAutoFit/>
          </a:bodyPr>
          <a:lstStyle>
            <a:lvl1pPr eaLnBrk="0" hangingPunct="0">
              <a:defRPr sz="2400">
                <a:solidFill>
                  <a:schemeClr val="tx2"/>
                </a:solidFill>
                <a:latin typeface="Arial" charset="0"/>
                <a:ea typeface="ＭＳ Ｐゴシック" pitchFamily="-106" charset="-128"/>
              </a:defRPr>
            </a:lvl1pPr>
            <a:lvl2pPr marL="37931725" indent="-37474525" eaLnBrk="0" hangingPunct="0">
              <a:defRPr sz="2400">
                <a:solidFill>
                  <a:schemeClr val="tx2"/>
                </a:solidFill>
                <a:latin typeface="Arial" charset="0"/>
                <a:ea typeface="ＭＳ Ｐゴシック" pitchFamily="-106" charset="-128"/>
              </a:defRPr>
            </a:lvl2pPr>
            <a:lvl3pPr eaLnBrk="0" hangingPunct="0">
              <a:defRPr sz="2400">
                <a:solidFill>
                  <a:schemeClr val="tx2"/>
                </a:solidFill>
                <a:latin typeface="Arial" charset="0"/>
                <a:ea typeface="ＭＳ Ｐゴシック" pitchFamily="-106" charset="-128"/>
              </a:defRPr>
            </a:lvl3pPr>
            <a:lvl4pPr eaLnBrk="0" hangingPunct="0">
              <a:defRPr sz="2400">
                <a:solidFill>
                  <a:schemeClr val="tx2"/>
                </a:solidFill>
                <a:latin typeface="Arial" charset="0"/>
                <a:ea typeface="ＭＳ Ｐゴシック" pitchFamily="-106" charset="-128"/>
              </a:defRPr>
            </a:lvl4pPr>
            <a:lvl5pPr eaLnBrk="0" hangingPunct="0">
              <a:defRPr sz="2400">
                <a:solidFill>
                  <a:schemeClr val="tx2"/>
                </a:solidFill>
                <a:latin typeface="Arial" charset="0"/>
                <a:ea typeface="ＭＳ Ｐゴシック" pitchFamily="-106" charset="-128"/>
              </a:defRPr>
            </a:lvl5pPr>
            <a:lvl6pPr marL="457200" eaLnBrk="0" fontAlgn="base" hangingPunct="0">
              <a:spcBef>
                <a:spcPct val="0"/>
              </a:spcBef>
              <a:spcAft>
                <a:spcPct val="0"/>
              </a:spcAft>
              <a:defRPr sz="2400">
                <a:solidFill>
                  <a:schemeClr val="tx2"/>
                </a:solidFill>
                <a:latin typeface="Arial" charset="0"/>
                <a:ea typeface="ＭＳ Ｐゴシック" pitchFamily="-106" charset="-128"/>
              </a:defRPr>
            </a:lvl6pPr>
            <a:lvl7pPr marL="914400" eaLnBrk="0" fontAlgn="base" hangingPunct="0">
              <a:spcBef>
                <a:spcPct val="0"/>
              </a:spcBef>
              <a:spcAft>
                <a:spcPct val="0"/>
              </a:spcAft>
              <a:defRPr sz="2400">
                <a:solidFill>
                  <a:schemeClr val="tx2"/>
                </a:solidFill>
                <a:latin typeface="Arial" charset="0"/>
                <a:ea typeface="ＭＳ Ｐゴシック" pitchFamily="-106" charset="-128"/>
              </a:defRPr>
            </a:lvl7pPr>
            <a:lvl8pPr marL="1371600" eaLnBrk="0" fontAlgn="base" hangingPunct="0">
              <a:spcBef>
                <a:spcPct val="0"/>
              </a:spcBef>
              <a:spcAft>
                <a:spcPct val="0"/>
              </a:spcAft>
              <a:defRPr sz="2400">
                <a:solidFill>
                  <a:schemeClr val="tx2"/>
                </a:solidFill>
                <a:latin typeface="Arial" charset="0"/>
                <a:ea typeface="ＭＳ Ｐゴシック" pitchFamily="-106" charset="-128"/>
              </a:defRPr>
            </a:lvl8pPr>
            <a:lvl9pPr marL="1828800" eaLnBrk="0" fontAlgn="base" hangingPunct="0">
              <a:spcBef>
                <a:spcPct val="0"/>
              </a:spcBef>
              <a:spcAft>
                <a:spcPct val="0"/>
              </a:spcAft>
              <a:defRPr sz="2400">
                <a:solidFill>
                  <a:schemeClr val="tx2"/>
                </a:solidFill>
                <a:latin typeface="Arial" charset="0"/>
                <a:ea typeface="ＭＳ Ｐゴシック" pitchFamily="-106" charset="-128"/>
              </a:defRPr>
            </a:lvl9pPr>
          </a:lstStyle>
          <a:p>
            <a:pPr eaLnBrk="1" hangingPunct="1">
              <a:spcBef>
                <a:spcPct val="50000"/>
              </a:spcBef>
              <a:defRPr/>
            </a:pPr>
            <a:endParaRPr lang="en-US" sz="2400"/>
          </a:p>
        </p:txBody>
      </p:sp>
      <p:pic>
        <p:nvPicPr>
          <p:cNvPr id="4102" name="Picture 1">
            <a:extLst>
              <a:ext uri="{FF2B5EF4-FFF2-40B4-BE49-F238E27FC236}">
                <a16:creationId xmlns:a16="http://schemas.microsoft.com/office/drawing/2014/main" id="{DFC69A40-368D-4E56-81D6-AA6FEDC0E7FC}"/>
              </a:ext>
            </a:extLst>
          </p:cNvPr>
          <p:cNvPicPr>
            <a:picLocks noChangeAspect="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8016876" y="304800"/>
            <a:ext cx="9445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Picture 2">
            <a:extLst>
              <a:ext uri="{FF2B5EF4-FFF2-40B4-BE49-F238E27FC236}">
                <a16:creationId xmlns:a16="http://schemas.microsoft.com/office/drawing/2014/main" id="{6E20ADB8-B033-491F-9EED-92C1B697DD5A}"/>
              </a:ext>
            </a:extLst>
          </p:cNvPr>
          <p:cNvPicPr>
            <a:picLocks noChangeAspect="1"/>
          </p:cNvPicPr>
          <p:nvPr userDrawn="1"/>
        </p:nvPicPr>
        <p:blipFill>
          <a:blip r:embed="rId16">
            <a:extLst>
              <a:ext uri="{28A0092B-C50C-407E-A947-70E740481C1C}">
                <a14:useLocalDpi xmlns:a14="http://schemas.microsoft.com/office/drawing/2010/main" val="0"/>
              </a:ext>
            </a:extLst>
          </a:blip>
          <a:srcRect/>
          <a:stretch>
            <a:fillRect/>
          </a:stretch>
        </p:blipFill>
        <p:spPr bwMode="auto">
          <a:xfrm>
            <a:off x="6632576" y="322264"/>
            <a:ext cx="1101725"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4313508"/>
      </p:ext>
    </p:extLst>
  </p:cSld>
  <p:clrMap bg1="lt1" tx1="dk1" bg2="lt2" tx2="dk2" accent1="accent1" accent2="accent2" accent3="accent3" accent4="accent4" accent5="accent5" accent6="accent6" hlink="hlink" folHlink="folHlink"/>
  <p:sldLayoutIdLst>
    <p:sldLayoutId id="2147493499" r:id="rId1"/>
    <p:sldLayoutId id="2147493500" r:id="rId2"/>
    <p:sldLayoutId id="2147493501" r:id="rId3"/>
    <p:sldLayoutId id="2147493502" r:id="rId4"/>
    <p:sldLayoutId id="2147493503" r:id="rId5"/>
    <p:sldLayoutId id="2147493504" r:id="rId6"/>
    <p:sldLayoutId id="2147493505" r:id="rId7"/>
    <p:sldLayoutId id="2147493506" r:id="rId8"/>
    <p:sldLayoutId id="2147493507" r:id="rId9"/>
    <p:sldLayoutId id="2147493508" r:id="rId10"/>
    <p:sldLayoutId id="2147493509" r:id="rId11"/>
    <p:sldLayoutId id="2147493510" r:id="rId12"/>
  </p:sldLayoutIdLst>
  <p:txStyles>
    <p:titleStyle>
      <a:lvl1pPr algn="ctr" rtl="0" eaLnBrk="0" fontAlgn="base" hangingPunct="0">
        <a:spcBef>
          <a:spcPct val="0"/>
        </a:spcBef>
        <a:spcAft>
          <a:spcPct val="0"/>
        </a:spcAft>
        <a:defRPr sz="3300">
          <a:solidFill>
            <a:schemeClr val="tx2"/>
          </a:solidFill>
          <a:latin typeface="+mj-lt"/>
          <a:ea typeface="ＭＳ Ｐゴシック" pitchFamily="34" charset="-128"/>
          <a:cs typeface="ＭＳ Ｐゴシック" pitchFamily="-106" charset="-128"/>
        </a:defRPr>
      </a:lvl1pPr>
      <a:lvl2pPr algn="ctr" rtl="0" eaLnBrk="0" fontAlgn="base" hangingPunct="0">
        <a:spcBef>
          <a:spcPct val="0"/>
        </a:spcBef>
        <a:spcAft>
          <a:spcPct val="0"/>
        </a:spcAft>
        <a:defRPr sz="3300">
          <a:solidFill>
            <a:schemeClr val="tx2"/>
          </a:solidFill>
          <a:latin typeface="Lucida Sans" pitchFamily="-106" charset="0"/>
          <a:ea typeface="ＭＳ Ｐゴシック" pitchFamily="34" charset="-128"/>
          <a:cs typeface="ＭＳ Ｐゴシック" pitchFamily="-106" charset="-128"/>
        </a:defRPr>
      </a:lvl2pPr>
      <a:lvl3pPr algn="ctr" rtl="0" eaLnBrk="0" fontAlgn="base" hangingPunct="0">
        <a:spcBef>
          <a:spcPct val="0"/>
        </a:spcBef>
        <a:spcAft>
          <a:spcPct val="0"/>
        </a:spcAft>
        <a:defRPr sz="3300">
          <a:solidFill>
            <a:schemeClr val="tx2"/>
          </a:solidFill>
          <a:latin typeface="Lucida Sans" pitchFamily="-106" charset="0"/>
          <a:ea typeface="ＭＳ Ｐゴシック" pitchFamily="34" charset="-128"/>
          <a:cs typeface="ＭＳ Ｐゴシック" pitchFamily="-106" charset="-128"/>
        </a:defRPr>
      </a:lvl3pPr>
      <a:lvl4pPr algn="ctr" rtl="0" eaLnBrk="0" fontAlgn="base" hangingPunct="0">
        <a:spcBef>
          <a:spcPct val="0"/>
        </a:spcBef>
        <a:spcAft>
          <a:spcPct val="0"/>
        </a:spcAft>
        <a:defRPr sz="3300">
          <a:solidFill>
            <a:schemeClr val="tx2"/>
          </a:solidFill>
          <a:latin typeface="Lucida Sans" pitchFamily="-106" charset="0"/>
          <a:ea typeface="ＭＳ Ｐゴシック" pitchFamily="34" charset="-128"/>
          <a:cs typeface="ＭＳ Ｐゴシック" pitchFamily="-106" charset="-128"/>
        </a:defRPr>
      </a:lvl4pPr>
      <a:lvl5pPr algn="ctr" rtl="0" eaLnBrk="0" fontAlgn="base" hangingPunct="0">
        <a:spcBef>
          <a:spcPct val="0"/>
        </a:spcBef>
        <a:spcAft>
          <a:spcPct val="0"/>
        </a:spcAft>
        <a:defRPr sz="3300">
          <a:solidFill>
            <a:schemeClr val="tx2"/>
          </a:solidFill>
          <a:latin typeface="Lucida Sans" pitchFamily="-106" charset="0"/>
          <a:ea typeface="ＭＳ Ｐゴシック" pitchFamily="34" charset="-128"/>
          <a:cs typeface="ＭＳ Ｐゴシック" pitchFamily="-106" charset="-128"/>
        </a:defRPr>
      </a:lvl5pPr>
      <a:lvl6pPr marL="342688" algn="ctr" rtl="0" fontAlgn="base">
        <a:spcBef>
          <a:spcPct val="0"/>
        </a:spcBef>
        <a:spcAft>
          <a:spcPct val="0"/>
        </a:spcAft>
        <a:defRPr sz="3300">
          <a:solidFill>
            <a:schemeClr val="tx2"/>
          </a:solidFill>
          <a:latin typeface="Arial" pitchFamily="-107" charset="0"/>
        </a:defRPr>
      </a:lvl6pPr>
      <a:lvl7pPr marL="685377" algn="ctr" rtl="0" fontAlgn="base">
        <a:spcBef>
          <a:spcPct val="0"/>
        </a:spcBef>
        <a:spcAft>
          <a:spcPct val="0"/>
        </a:spcAft>
        <a:defRPr sz="3300">
          <a:solidFill>
            <a:schemeClr val="tx2"/>
          </a:solidFill>
          <a:latin typeface="Arial" pitchFamily="-107" charset="0"/>
        </a:defRPr>
      </a:lvl7pPr>
      <a:lvl8pPr marL="1028070" algn="ctr" rtl="0" fontAlgn="base">
        <a:spcBef>
          <a:spcPct val="0"/>
        </a:spcBef>
        <a:spcAft>
          <a:spcPct val="0"/>
        </a:spcAft>
        <a:defRPr sz="3300">
          <a:solidFill>
            <a:schemeClr val="tx2"/>
          </a:solidFill>
          <a:latin typeface="Arial" pitchFamily="-107" charset="0"/>
        </a:defRPr>
      </a:lvl8pPr>
      <a:lvl9pPr marL="1370759" algn="ctr" rtl="0" fontAlgn="base">
        <a:spcBef>
          <a:spcPct val="0"/>
        </a:spcBef>
        <a:spcAft>
          <a:spcPct val="0"/>
        </a:spcAft>
        <a:defRPr sz="3300">
          <a:solidFill>
            <a:schemeClr val="tx2"/>
          </a:solidFill>
          <a:latin typeface="Arial" pitchFamily="-107" charset="0"/>
        </a:defRPr>
      </a:lvl9pPr>
    </p:titleStyle>
    <p:bodyStyle>
      <a:lvl1pPr marL="254781" indent="-254781" algn="l" rtl="0" eaLnBrk="0" fontAlgn="base" hangingPunct="0">
        <a:spcBef>
          <a:spcPct val="20000"/>
        </a:spcBef>
        <a:spcAft>
          <a:spcPct val="0"/>
        </a:spcAft>
        <a:buChar char="•"/>
        <a:defRPr sz="2400">
          <a:solidFill>
            <a:schemeClr val="tx1"/>
          </a:solidFill>
          <a:latin typeface="+mn-lt"/>
          <a:ea typeface="ＭＳ Ｐゴシック" pitchFamily="34" charset="-128"/>
          <a:cs typeface="ＭＳ Ｐゴシック" pitchFamily="-106" charset="-128"/>
        </a:defRPr>
      </a:lvl1pPr>
      <a:lvl2pPr marL="554803" indent="-211920" algn="l" rtl="0" eaLnBrk="0" fontAlgn="base" hangingPunct="0">
        <a:spcBef>
          <a:spcPct val="20000"/>
        </a:spcBef>
        <a:spcAft>
          <a:spcPct val="0"/>
        </a:spcAft>
        <a:buChar char="–"/>
        <a:defRPr sz="2100">
          <a:solidFill>
            <a:schemeClr val="tx1"/>
          </a:solidFill>
          <a:latin typeface="+mn-lt"/>
          <a:ea typeface="ＭＳ Ｐゴシック" pitchFamily="34" charset="-128"/>
        </a:defRPr>
      </a:lvl2pPr>
      <a:lvl3pPr marL="854825" indent="-169060" algn="l" rtl="0" eaLnBrk="0" fontAlgn="base" hangingPunct="0">
        <a:spcBef>
          <a:spcPct val="20000"/>
        </a:spcBef>
        <a:spcAft>
          <a:spcPct val="0"/>
        </a:spcAft>
        <a:buChar char="•"/>
        <a:defRPr sz="1800">
          <a:solidFill>
            <a:schemeClr val="tx1"/>
          </a:solidFill>
          <a:latin typeface="+mn-lt"/>
          <a:ea typeface="ＭＳ Ｐゴシック" pitchFamily="34" charset="-128"/>
        </a:defRPr>
      </a:lvl3pPr>
      <a:lvl4pPr marL="1197707" indent="-169060" algn="l" rtl="0" eaLnBrk="0" fontAlgn="base" hangingPunct="0">
        <a:spcBef>
          <a:spcPct val="20000"/>
        </a:spcBef>
        <a:spcAft>
          <a:spcPct val="0"/>
        </a:spcAft>
        <a:buChar char="–"/>
        <a:defRPr sz="1500">
          <a:solidFill>
            <a:schemeClr val="tx1"/>
          </a:solidFill>
          <a:latin typeface="+mn-lt"/>
          <a:ea typeface="ＭＳ Ｐゴシック" pitchFamily="34" charset="-128"/>
        </a:defRPr>
      </a:lvl4pPr>
      <a:lvl5pPr marL="1540590" indent="-169060" algn="l" rtl="0" eaLnBrk="0" fontAlgn="base" hangingPunct="0">
        <a:spcBef>
          <a:spcPct val="20000"/>
        </a:spcBef>
        <a:spcAft>
          <a:spcPct val="0"/>
        </a:spcAft>
        <a:buChar char="»"/>
        <a:defRPr sz="1500">
          <a:solidFill>
            <a:schemeClr val="tx1"/>
          </a:solidFill>
          <a:latin typeface="+mn-lt"/>
          <a:ea typeface="ＭＳ Ｐゴシック" pitchFamily="34" charset="-128"/>
        </a:defRPr>
      </a:lvl5pPr>
      <a:lvl6pPr marL="1884794" indent="-171344" algn="l" rtl="0" fontAlgn="base">
        <a:spcBef>
          <a:spcPct val="20000"/>
        </a:spcBef>
        <a:spcAft>
          <a:spcPct val="0"/>
        </a:spcAft>
        <a:buChar char="»"/>
        <a:defRPr sz="1500">
          <a:solidFill>
            <a:schemeClr val="tx1"/>
          </a:solidFill>
          <a:latin typeface="+mn-lt"/>
          <a:ea typeface="ＭＳ Ｐゴシック" pitchFamily="-107" charset="-128"/>
        </a:defRPr>
      </a:lvl6pPr>
      <a:lvl7pPr marL="2227482" indent="-171344" algn="l" rtl="0" fontAlgn="base">
        <a:spcBef>
          <a:spcPct val="20000"/>
        </a:spcBef>
        <a:spcAft>
          <a:spcPct val="0"/>
        </a:spcAft>
        <a:buChar char="»"/>
        <a:defRPr sz="1500">
          <a:solidFill>
            <a:schemeClr val="tx1"/>
          </a:solidFill>
          <a:latin typeface="+mn-lt"/>
          <a:ea typeface="ＭＳ Ｐゴシック" pitchFamily="-107" charset="-128"/>
        </a:defRPr>
      </a:lvl7pPr>
      <a:lvl8pPr marL="2570173" indent="-171344" algn="l" rtl="0" fontAlgn="base">
        <a:spcBef>
          <a:spcPct val="20000"/>
        </a:spcBef>
        <a:spcAft>
          <a:spcPct val="0"/>
        </a:spcAft>
        <a:buChar char="»"/>
        <a:defRPr sz="1500">
          <a:solidFill>
            <a:schemeClr val="tx1"/>
          </a:solidFill>
          <a:latin typeface="+mn-lt"/>
          <a:ea typeface="ＭＳ Ｐゴシック" pitchFamily="-107" charset="-128"/>
        </a:defRPr>
      </a:lvl8pPr>
      <a:lvl9pPr marL="2912860" indent="-171344" algn="l" rtl="0" fontAlgn="base">
        <a:spcBef>
          <a:spcPct val="20000"/>
        </a:spcBef>
        <a:spcAft>
          <a:spcPct val="0"/>
        </a:spcAft>
        <a:buChar char="»"/>
        <a:defRPr sz="1500">
          <a:solidFill>
            <a:schemeClr val="tx1"/>
          </a:solidFill>
          <a:latin typeface="+mn-lt"/>
          <a:ea typeface="ＭＳ Ｐゴシック" pitchFamily="-107" charset="-128"/>
        </a:defRPr>
      </a:lvl9pPr>
    </p:bodyStyle>
    <p:otherStyle>
      <a:defPPr>
        <a:defRPr lang="en-US"/>
      </a:defPPr>
      <a:lvl1pPr marL="0" algn="l" defTabSz="342688" rtl="0" eaLnBrk="1" latinLnBrk="0" hangingPunct="1">
        <a:defRPr sz="1350" kern="1200">
          <a:solidFill>
            <a:schemeClr val="tx1"/>
          </a:solidFill>
          <a:latin typeface="+mn-lt"/>
          <a:ea typeface="+mn-ea"/>
          <a:cs typeface="+mn-cs"/>
        </a:defRPr>
      </a:lvl1pPr>
      <a:lvl2pPr marL="342688" algn="l" defTabSz="342688" rtl="0" eaLnBrk="1" latinLnBrk="0" hangingPunct="1">
        <a:defRPr sz="1350" kern="1200">
          <a:solidFill>
            <a:schemeClr val="tx1"/>
          </a:solidFill>
          <a:latin typeface="+mn-lt"/>
          <a:ea typeface="+mn-ea"/>
          <a:cs typeface="+mn-cs"/>
        </a:defRPr>
      </a:lvl2pPr>
      <a:lvl3pPr marL="685377" algn="l" defTabSz="342688" rtl="0" eaLnBrk="1" latinLnBrk="0" hangingPunct="1">
        <a:defRPr sz="1350" kern="1200">
          <a:solidFill>
            <a:schemeClr val="tx1"/>
          </a:solidFill>
          <a:latin typeface="+mn-lt"/>
          <a:ea typeface="+mn-ea"/>
          <a:cs typeface="+mn-cs"/>
        </a:defRPr>
      </a:lvl3pPr>
      <a:lvl4pPr marL="1028070" algn="l" defTabSz="342688" rtl="0" eaLnBrk="1" latinLnBrk="0" hangingPunct="1">
        <a:defRPr sz="1350" kern="1200">
          <a:solidFill>
            <a:schemeClr val="tx1"/>
          </a:solidFill>
          <a:latin typeface="+mn-lt"/>
          <a:ea typeface="+mn-ea"/>
          <a:cs typeface="+mn-cs"/>
        </a:defRPr>
      </a:lvl4pPr>
      <a:lvl5pPr marL="1370759" algn="l" defTabSz="342688" rtl="0" eaLnBrk="1" latinLnBrk="0" hangingPunct="1">
        <a:defRPr sz="1350" kern="1200">
          <a:solidFill>
            <a:schemeClr val="tx1"/>
          </a:solidFill>
          <a:latin typeface="+mn-lt"/>
          <a:ea typeface="+mn-ea"/>
          <a:cs typeface="+mn-cs"/>
        </a:defRPr>
      </a:lvl5pPr>
      <a:lvl6pPr marL="1713447" algn="l" defTabSz="342688" rtl="0" eaLnBrk="1" latinLnBrk="0" hangingPunct="1">
        <a:defRPr sz="1350" kern="1200">
          <a:solidFill>
            <a:schemeClr val="tx1"/>
          </a:solidFill>
          <a:latin typeface="+mn-lt"/>
          <a:ea typeface="+mn-ea"/>
          <a:cs typeface="+mn-cs"/>
        </a:defRPr>
      </a:lvl6pPr>
      <a:lvl7pPr marL="2056139" algn="l" defTabSz="342688" rtl="0" eaLnBrk="1" latinLnBrk="0" hangingPunct="1">
        <a:defRPr sz="1350" kern="1200">
          <a:solidFill>
            <a:schemeClr val="tx1"/>
          </a:solidFill>
          <a:latin typeface="+mn-lt"/>
          <a:ea typeface="+mn-ea"/>
          <a:cs typeface="+mn-cs"/>
        </a:defRPr>
      </a:lvl7pPr>
      <a:lvl8pPr marL="2398824" algn="l" defTabSz="342688" rtl="0" eaLnBrk="1" latinLnBrk="0" hangingPunct="1">
        <a:defRPr sz="1350" kern="1200">
          <a:solidFill>
            <a:schemeClr val="tx1"/>
          </a:solidFill>
          <a:latin typeface="+mn-lt"/>
          <a:ea typeface="+mn-ea"/>
          <a:cs typeface="+mn-cs"/>
        </a:defRPr>
      </a:lvl8pPr>
      <a:lvl9pPr marL="2741517" algn="l" defTabSz="342688"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hyperlink" Target="mailto:David.Dickson@uconn.edu"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6.png"/><Relationship Id="rId4" Type="http://schemas.openxmlformats.org/officeDocument/2006/relationships/diagramLayout" Target="../diagrams/layout1.xml"/><Relationship Id="rId9" Type="http://schemas.openxmlformats.org/officeDocument/2006/relationships/hyperlink" Target="mailto:rbdmd25@gmail.com"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media/image11.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1.png"/><Relationship Id="rId2" Type="http://schemas.openxmlformats.org/officeDocument/2006/relationships/slideLayout" Target="../slideLayouts/slideLayout5.xml"/><Relationship Id="rId1" Type="http://schemas.openxmlformats.org/officeDocument/2006/relationships/tags" Target="../tags/tag4.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11.png"/><Relationship Id="rId2" Type="http://schemas.openxmlformats.org/officeDocument/2006/relationships/slideLayout" Target="../slideLayouts/slideLayout5.xml"/><Relationship Id="rId1" Type="http://schemas.openxmlformats.org/officeDocument/2006/relationships/tags" Target="../tags/tag5.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6.xml"/><Relationship Id="rId5" Type="http://schemas.openxmlformats.org/officeDocument/2006/relationships/image" Target="../media/image11.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7.xml"/><Relationship Id="rId5" Type="http://schemas.openxmlformats.org/officeDocument/2006/relationships/image" Target="../media/image11.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8.xml"/><Relationship Id="rId5" Type="http://schemas.openxmlformats.org/officeDocument/2006/relationships/image" Target="../media/image11.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11.png"/><Relationship Id="rId5" Type="http://schemas.openxmlformats.org/officeDocument/2006/relationships/image" Target="../media/image23.png"/><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10.xml"/><Relationship Id="rId5" Type="http://schemas.openxmlformats.org/officeDocument/2006/relationships/image" Target="../media/image11.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11.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27.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3.xml"/><Relationship Id="rId6" Type="http://schemas.openxmlformats.org/officeDocument/2006/relationships/image" Target="../media/image11.png"/><Relationship Id="rId5" Type="http://schemas.openxmlformats.org/officeDocument/2006/relationships/image" Target="../media/image28.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4.xml"/><Relationship Id="rId6" Type="http://schemas.openxmlformats.org/officeDocument/2006/relationships/image" Target="../media/image28.png"/><Relationship Id="rId5" Type="http://schemas.openxmlformats.org/officeDocument/2006/relationships/image" Target="../media/image26.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7.xml"/><Relationship Id="rId7"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37.png"/><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image" Target="../media/image35.png"/><Relationship Id="rId5" Type="http://schemas.openxmlformats.org/officeDocument/2006/relationships/image" Target="../media/image23.png"/><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11.png"/><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8.xml"/><Relationship Id="rId6" Type="http://schemas.openxmlformats.org/officeDocument/2006/relationships/image" Target="../media/image11.png"/><Relationship Id="rId5" Type="http://schemas.openxmlformats.org/officeDocument/2006/relationships/image" Target="../media/image39.png"/><Relationship Id="rId4" Type="http://schemas.openxmlformats.org/officeDocument/2006/relationships/image" Target="../media/image38.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19.xml"/><Relationship Id="rId5" Type="http://schemas.openxmlformats.org/officeDocument/2006/relationships/image" Target="../media/image11.png"/><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1.xml"/><Relationship Id="rId6" Type="http://schemas.openxmlformats.org/officeDocument/2006/relationships/image" Target="../media/image11.png"/><Relationship Id="rId5" Type="http://schemas.openxmlformats.org/officeDocument/2006/relationships/image" Target="../media/image43.jpeg"/><Relationship Id="rId4" Type="http://schemas.openxmlformats.org/officeDocument/2006/relationships/image" Target="../media/image42.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2.xml"/><Relationship Id="rId6" Type="http://schemas.openxmlformats.org/officeDocument/2006/relationships/image" Target="../media/image11.png"/><Relationship Id="rId5" Type="http://schemas.openxmlformats.org/officeDocument/2006/relationships/image" Target="../media/image44.png"/><Relationship Id="rId4" Type="http://schemas.openxmlformats.org/officeDocument/2006/relationships/image" Target="../media/image30.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3.xml"/><Relationship Id="rId6" Type="http://schemas.openxmlformats.org/officeDocument/2006/relationships/image" Target="../media/image11.png"/><Relationship Id="rId5" Type="http://schemas.openxmlformats.org/officeDocument/2006/relationships/image" Target="../media/image19.png"/><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4.xml"/><Relationship Id="rId1" Type="http://schemas.openxmlformats.org/officeDocument/2006/relationships/tags" Target="../tags/tag24.xml"/><Relationship Id="rId5" Type="http://schemas.openxmlformats.org/officeDocument/2006/relationships/image" Target="../media/image11.png"/><Relationship Id="rId4" Type="http://schemas.openxmlformats.org/officeDocument/2006/relationships/image" Target="../media/image47.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5.xml"/><Relationship Id="rId5" Type="http://schemas.openxmlformats.org/officeDocument/2006/relationships/image" Target="../media/image49.png"/><Relationship Id="rId4" Type="http://schemas.openxmlformats.org/officeDocument/2006/relationships/image" Target="../media/image48.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6.xml"/><Relationship Id="rId6" Type="http://schemas.openxmlformats.org/officeDocument/2006/relationships/image" Target="../media/image11.png"/><Relationship Id="rId5" Type="http://schemas.openxmlformats.org/officeDocument/2006/relationships/image" Target="../media/image19.png"/><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9.xml"/><Relationship Id="rId1" Type="http://schemas.openxmlformats.org/officeDocument/2006/relationships/tags" Target="../tags/tag27.xml"/><Relationship Id="rId5" Type="http://schemas.openxmlformats.org/officeDocument/2006/relationships/image" Target="../media/image51.jpeg"/><Relationship Id="rId4" Type="http://schemas.openxmlformats.org/officeDocument/2006/relationships/image" Target="../media/image50.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9.xml"/><Relationship Id="rId1" Type="http://schemas.openxmlformats.org/officeDocument/2006/relationships/tags" Target="../tags/tag28.xml"/><Relationship Id="rId5" Type="http://schemas.openxmlformats.org/officeDocument/2006/relationships/image" Target="../media/image51.jpeg"/><Relationship Id="rId4" Type="http://schemas.openxmlformats.org/officeDocument/2006/relationships/image" Target="../media/image50.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4.xml"/><Relationship Id="rId1" Type="http://schemas.openxmlformats.org/officeDocument/2006/relationships/tags" Target="../tags/tag29.xml"/><Relationship Id="rId4" Type="http://schemas.openxmlformats.org/officeDocument/2006/relationships/image" Target="../media/image52.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0.xml"/><Relationship Id="rId5" Type="http://schemas.openxmlformats.org/officeDocument/2006/relationships/image" Target="../media/image11.png"/><Relationship Id="rId4" Type="http://schemas.openxmlformats.org/officeDocument/2006/relationships/image" Target="../media/image5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1.xml"/><Relationship Id="rId5" Type="http://schemas.openxmlformats.org/officeDocument/2006/relationships/image" Target="../media/image54.png"/><Relationship Id="rId4" Type="http://schemas.openxmlformats.org/officeDocument/2006/relationships/image" Target="../media/image53.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33.xml"/><Relationship Id="rId5" Type="http://schemas.openxmlformats.org/officeDocument/2006/relationships/image" Target="../media/image11.png"/><Relationship Id="rId4" Type="http://schemas.openxmlformats.org/officeDocument/2006/relationships/image" Target="../media/image56.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34.xml"/><Relationship Id="rId5" Type="http://schemas.openxmlformats.org/officeDocument/2006/relationships/image" Target="../media/image11.png"/><Relationship Id="rId4" Type="http://schemas.openxmlformats.org/officeDocument/2006/relationships/image" Target="../media/image54.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ags" Target="../tags/tag35.xml"/><Relationship Id="rId5" Type="http://schemas.openxmlformats.org/officeDocument/2006/relationships/image" Target="../media/image11.png"/><Relationship Id="rId4" Type="http://schemas.openxmlformats.org/officeDocument/2006/relationships/image" Target="../media/image57.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36.xml"/><Relationship Id="rId5" Type="http://schemas.openxmlformats.org/officeDocument/2006/relationships/image" Target="../media/image11.png"/><Relationship Id="rId4" Type="http://schemas.openxmlformats.org/officeDocument/2006/relationships/image" Target="../media/image58.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37.xml"/><Relationship Id="rId5" Type="http://schemas.openxmlformats.org/officeDocument/2006/relationships/image" Target="../media/image11.png"/><Relationship Id="rId4" Type="http://schemas.openxmlformats.org/officeDocument/2006/relationships/image" Target="../media/image59.jpeg"/></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62.png"/><Relationship Id="rId4" Type="http://schemas.openxmlformats.org/officeDocument/2006/relationships/image" Target="../media/image61.png"/></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38.xml"/></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slideLayout" Target="../slideLayouts/slideLayout2.xml"/><Relationship Id="rId1" Type="http://schemas.openxmlformats.org/officeDocument/2006/relationships/tags" Target="../tags/tag39.xml"/><Relationship Id="rId4" Type="http://schemas.openxmlformats.org/officeDocument/2006/relationships/image" Target="../media/image64.jpeg"/></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2.xml"/><Relationship Id="rId1" Type="http://schemas.openxmlformats.org/officeDocument/2006/relationships/tags" Target="../tags/tag41.xml"/></Relationships>
</file>

<file path=ppt/slides/_rels/slide4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2.xml"/><Relationship Id="rId1" Type="http://schemas.openxmlformats.org/officeDocument/2006/relationships/tags" Target="../tags/tag42.xml"/></Relationships>
</file>

<file path=ppt/slides/_rels/slide4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2.xml"/><Relationship Id="rId1" Type="http://schemas.openxmlformats.org/officeDocument/2006/relationships/tags" Target="../tags/tag43.xml"/><Relationship Id="rId4" Type="http://schemas.openxmlformats.org/officeDocument/2006/relationships/image" Target="../media/image66.jpeg"/></Relationships>
</file>

<file path=ppt/slides/_rels/slide4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44.xml"/></Relationships>
</file>

<file path=ppt/slides/_rels/slide4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45.xml"/></Relationships>
</file>

<file path=ppt/slides/_rels/slide5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46.xml"/><Relationship Id="rId4" Type="http://schemas.openxmlformats.org/officeDocument/2006/relationships/image" Target="../media/image68.jpeg"/></Relationships>
</file>

<file path=ppt/slides/_rels/slide5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47.xml"/></Relationships>
</file>

<file path=ppt/slides/_rels/slide5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48.xml"/></Relationships>
</file>

<file path=ppt/slides/_rels/slide5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49.xml"/></Relationships>
</file>

<file path=ppt/slides/_rels/slide5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2.xml"/><Relationship Id="rId1" Type="http://schemas.openxmlformats.org/officeDocument/2006/relationships/tags" Target="../tags/tag50.xml"/><Relationship Id="rId4" Type="http://schemas.openxmlformats.org/officeDocument/2006/relationships/image" Target="../media/image70.jpeg"/></Relationships>
</file>

<file path=ppt/slides/_rels/slide5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slideLayout" Target="../slideLayouts/slideLayout4.xml"/><Relationship Id="rId1" Type="http://schemas.openxmlformats.org/officeDocument/2006/relationships/tags" Target="../tags/tag51.xml"/><Relationship Id="rId5" Type="http://schemas.openxmlformats.org/officeDocument/2006/relationships/image" Target="../media/image73.png"/><Relationship Id="rId4" Type="http://schemas.openxmlformats.org/officeDocument/2006/relationships/image" Target="../media/image72.png"/></Relationships>
</file>

<file path=ppt/slides/_rels/slide5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4.xml"/><Relationship Id="rId1" Type="http://schemas.openxmlformats.org/officeDocument/2006/relationships/tags" Target="../tags/tag52.xml"/></Relationships>
</file>

<file path=ppt/slides/_rels/slide5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4.xml"/><Relationship Id="rId1" Type="http://schemas.openxmlformats.org/officeDocument/2006/relationships/tags" Target="../tags/tag53.xml"/></Relationships>
</file>

<file path=ppt/slides/_rels/slide5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4.xml"/><Relationship Id="rId1" Type="http://schemas.openxmlformats.org/officeDocument/2006/relationships/tags" Target="../tags/tag54.xml"/></Relationships>
</file>

<file path=ppt/slides/_rels/slide5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4.xml"/><Relationship Id="rId1" Type="http://schemas.openxmlformats.org/officeDocument/2006/relationships/tags" Target="../tags/tag55.xml"/></Relationships>
</file>

<file path=ppt/slides/_rels/slide60.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slideLayout" Target="../slideLayouts/slideLayout4.xml"/><Relationship Id="rId1" Type="http://schemas.openxmlformats.org/officeDocument/2006/relationships/tags" Target="../tags/tag56.xml"/></Relationships>
</file>

<file path=ppt/slides/_rels/slide6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slideLayout" Target="../slideLayouts/slideLayout4.xml"/><Relationship Id="rId1" Type="http://schemas.openxmlformats.org/officeDocument/2006/relationships/tags" Target="../tags/tag57.xml"/><Relationship Id="rId5" Type="http://schemas.openxmlformats.org/officeDocument/2006/relationships/image" Target="../media/image11.png"/><Relationship Id="rId4" Type="http://schemas.openxmlformats.org/officeDocument/2006/relationships/image" Target="../media/image77.jpe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58.xml"/><Relationship Id="rId6" Type="http://schemas.openxmlformats.org/officeDocument/2006/relationships/image" Target="../media/image11.png"/><Relationship Id="rId5" Type="http://schemas.openxmlformats.org/officeDocument/2006/relationships/image" Target="../media/image79.png"/><Relationship Id="rId4" Type="http://schemas.openxmlformats.org/officeDocument/2006/relationships/image" Target="../media/image78.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59.xml"/><Relationship Id="rId5" Type="http://schemas.openxmlformats.org/officeDocument/2006/relationships/image" Target="../media/image11.png"/><Relationship Id="rId4" Type="http://schemas.openxmlformats.org/officeDocument/2006/relationships/image" Target="../media/image80.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42.xml"/><Relationship Id="rId7"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60.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61.xml"/><Relationship Id="rId5" Type="http://schemas.openxmlformats.org/officeDocument/2006/relationships/image" Target="../media/image11.png"/><Relationship Id="rId4" Type="http://schemas.openxmlformats.org/officeDocument/2006/relationships/image" Target="../media/image84.png"/></Relationships>
</file>

<file path=ppt/slides/_rels/slide6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slideLayout" Target="../slideLayouts/slideLayout4.xml"/><Relationship Id="rId1" Type="http://schemas.openxmlformats.org/officeDocument/2006/relationships/tags" Target="../tags/tag62.xml"/></Relationships>
</file>

<file path=ppt/slides/_rels/slide6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slideLayout" Target="../slideLayouts/slideLayout4.xml"/><Relationship Id="rId1" Type="http://schemas.openxmlformats.org/officeDocument/2006/relationships/tags" Target="../tags/tag63.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4.xml"/><Relationship Id="rId1" Type="http://schemas.openxmlformats.org/officeDocument/2006/relationships/tags" Target="../tags/tag64.xml"/><Relationship Id="rId6" Type="http://schemas.openxmlformats.org/officeDocument/2006/relationships/image" Target="../media/image11.png"/><Relationship Id="rId5" Type="http://schemas.openxmlformats.org/officeDocument/2006/relationships/image" Target="../media/image87.png"/><Relationship Id="rId4" Type="http://schemas.openxmlformats.org/officeDocument/2006/relationships/image" Target="../media/image86.jpe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4.xml"/><Relationship Id="rId1" Type="http://schemas.openxmlformats.org/officeDocument/2006/relationships/tags" Target="../tags/tag65.xml"/><Relationship Id="rId6" Type="http://schemas.openxmlformats.org/officeDocument/2006/relationships/image" Target="../media/image11.png"/><Relationship Id="rId5" Type="http://schemas.openxmlformats.org/officeDocument/2006/relationships/image" Target="../media/image89.jpeg"/><Relationship Id="rId4" Type="http://schemas.openxmlformats.org/officeDocument/2006/relationships/image" Target="../media/image88.jpeg"/></Relationships>
</file>

<file path=ppt/slides/_rels/slide70.xml.rels><?xml version="1.0" encoding="UTF-8" standalone="yes"?>
<Relationships xmlns="http://schemas.openxmlformats.org/package/2006/relationships"><Relationship Id="rId8" Type="http://schemas.openxmlformats.org/officeDocument/2006/relationships/image" Target="../media/image94.jpeg"/><Relationship Id="rId3" Type="http://schemas.openxmlformats.org/officeDocument/2006/relationships/notesSlide" Target="../notesSlides/notesSlide46.xml"/><Relationship Id="rId7" Type="http://schemas.openxmlformats.org/officeDocument/2006/relationships/image" Target="../media/image93.jpeg"/><Relationship Id="rId2" Type="http://schemas.openxmlformats.org/officeDocument/2006/relationships/slideLayout" Target="../slideLayouts/slideLayout4.xml"/><Relationship Id="rId1" Type="http://schemas.openxmlformats.org/officeDocument/2006/relationships/tags" Target="../tags/tag66.xml"/><Relationship Id="rId6" Type="http://schemas.openxmlformats.org/officeDocument/2006/relationships/image" Target="../media/image92.jpeg"/><Relationship Id="rId5" Type="http://schemas.openxmlformats.org/officeDocument/2006/relationships/image" Target="../media/image91.jpeg"/><Relationship Id="rId4" Type="http://schemas.openxmlformats.org/officeDocument/2006/relationships/image" Target="../media/image90.jpeg"/></Relationships>
</file>

<file path=ppt/slides/_rels/slide7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slideLayout" Target="../slideLayouts/slideLayout2.xml"/><Relationship Id="rId1" Type="http://schemas.openxmlformats.org/officeDocument/2006/relationships/tags" Target="../tags/tag67.xml"/><Relationship Id="rId5" Type="http://schemas.openxmlformats.org/officeDocument/2006/relationships/image" Target="../media/image97.jpeg"/><Relationship Id="rId4" Type="http://schemas.openxmlformats.org/officeDocument/2006/relationships/image" Target="../media/image96.jpeg"/></Relationships>
</file>

<file path=ppt/slides/_rels/slide7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73.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slideLayout" Target="../slideLayouts/slideLayout2.xml"/><Relationship Id="rId1" Type="http://schemas.openxmlformats.org/officeDocument/2006/relationships/tags" Target="../tags/tag68.xml"/><Relationship Id="rId4" Type="http://schemas.openxmlformats.org/officeDocument/2006/relationships/image" Target="../media/image11.png"/></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2.xml"/><Relationship Id="rId1" Type="http://schemas.openxmlformats.org/officeDocument/2006/relationships/tags" Target="../tags/tag69.xml"/><Relationship Id="rId4" Type="http://schemas.openxmlformats.org/officeDocument/2006/relationships/image" Target="../media/image101.png"/></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6.xml"/><Relationship Id="rId1" Type="http://schemas.openxmlformats.org/officeDocument/2006/relationships/tags" Target="../tags/tag70.xml"/><Relationship Id="rId4" Type="http://schemas.openxmlformats.org/officeDocument/2006/relationships/image" Target="../media/image102.png"/></Relationships>
</file>

<file path=ppt/slides/_rels/slide7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slideLayout" Target="../slideLayouts/slideLayout2.xml"/><Relationship Id="rId1" Type="http://schemas.openxmlformats.org/officeDocument/2006/relationships/tags" Target="../tags/tag71.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tags" Target="../tags/tag72.xml"/><Relationship Id="rId4" Type="http://schemas.openxmlformats.org/officeDocument/2006/relationships/image" Target="../media/image101.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7.xml"/><Relationship Id="rId1" Type="http://schemas.openxmlformats.org/officeDocument/2006/relationships/tags" Target="../tags/tag73.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74.xml"/><Relationship Id="rId4" Type="http://schemas.openxmlformats.org/officeDocument/2006/relationships/image" Target="../media/image107.pn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2.xml"/><Relationship Id="rId1" Type="http://schemas.openxmlformats.org/officeDocument/2006/relationships/tags" Target="../tags/tag75.xml"/><Relationship Id="rId4" Type="http://schemas.openxmlformats.org/officeDocument/2006/relationships/image" Target="../media/image108.jpe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tags" Target="../tags/tag76.xml"/><Relationship Id="rId4" Type="http://schemas.openxmlformats.org/officeDocument/2006/relationships/image" Target="../media/image109.jpeg"/></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77.xml"/><Relationship Id="rId6" Type="http://schemas.openxmlformats.org/officeDocument/2006/relationships/image" Target="../media/image111.png"/><Relationship Id="rId5" Type="http://schemas.openxmlformats.org/officeDocument/2006/relationships/image" Target="../media/image110.emf"/><Relationship Id="rId4" Type="http://schemas.openxmlformats.org/officeDocument/2006/relationships/oleObject" Target="../embeddings/oleObject1.bin"/></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78.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tags" Target="../tags/tag79.xml"/><Relationship Id="rId4" Type="http://schemas.openxmlformats.org/officeDocument/2006/relationships/image" Target="../media/image115.jpe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2.xml"/><Relationship Id="rId1" Type="http://schemas.openxmlformats.org/officeDocument/2006/relationships/tags" Target="../tags/tag80.xml"/><Relationship Id="rId4" Type="http://schemas.openxmlformats.org/officeDocument/2006/relationships/image" Target="../media/image116.pn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81.xml"/><Relationship Id="rId5" Type="http://schemas.openxmlformats.org/officeDocument/2006/relationships/image" Target="../media/image118.png"/><Relationship Id="rId4" Type="http://schemas.openxmlformats.org/officeDocument/2006/relationships/image" Target="../media/image117.emf"/></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xml"/><Relationship Id="rId1" Type="http://schemas.openxmlformats.org/officeDocument/2006/relationships/tags" Target="../tags/tag82.xml"/><Relationship Id="rId4" Type="http://schemas.openxmlformats.org/officeDocument/2006/relationships/image" Target="../media/image119.jpeg"/></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3.xml"/></Relationships>
</file>

<file path=ppt/slides/_rels/slide89.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slideLayout" Target="../slideLayouts/slideLayout7.xml"/><Relationship Id="rId1" Type="http://schemas.openxmlformats.org/officeDocument/2006/relationships/tags" Target="../tags/tag8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1" descr="Land Use Cademy Logo">
            <a:extLst>
              <a:ext uri="{FF2B5EF4-FFF2-40B4-BE49-F238E27FC236}">
                <a16:creationId xmlns:a16="http://schemas.microsoft.com/office/drawing/2014/main" id="{47562751-559B-9972-CB66-88C27F2DA6CC}"/>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762" y="265634"/>
            <a:ext cx="7708900"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1" name="Rectangle 2">
            <a:extLst>
              <a:ext uri="{FF2B5EF4-FFF2-40B4-BE49-F238E27FC236}">
                <a16:creationId xmlns:a16="http://schemas.microsoft.com/office/drawing/2014/main" id="{DCDF3B2C-B762-9AFD-DB46-D25CAD82AB2A}"/>
              </a:ext>
            </a:extLst>
          </p:cNvPr>
          <p:cNvSpPr>
            <a:spLocks/>
          </p:cNvSpPr>
          <p:nvPr/>
        </p:nvSpPr>
        <p:spPr bwMode="auto">
          <a:xfrm>
            <a:off x="887891" y="3998935"/>
            <a:ext cx="6867525"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lgn="ctr" defTabSz="906463" eaLnBrk="0" hangingPunct="0">
              <a:defRPr sz="2500">
                <a:solidFill>
                  <a:srgbClr val="006344"/>
                </a:solidFill>
                <a:latin typeface="Franklin Gothic Demi Cond" panose="020B0603020102020204" pitchFamily="34" charset="0"/>
                <a:ea typeface="ヒラギノ角ゴ ProN W6"/>
                <a:cs typeface="ヒラギノ角ゴ ProN W6"/>
                <a:sym typeface="Franklin Gothic Demi Cond" panose="020B0603020102020204" pitchFamily="34" charset="0"/>
              </a:defRPr>
            </a:lvl1pPr>
            <a:lvl2pPr marL="742950" indent="-285750" algn="ctr" defTabSz="906463" eaLnBrk="0" hangingPunct="0">
              <a:defRPr sz="2500">
                <a:solidFill>
                  <a:srgbClr val="006344"/>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2pPr>
            <a:lvl3pPr marL="1143000" indent="-228600" algn="ctr" defTabSz="906463" eaLnBrk="0" hangingPunct="0">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3pPr>
            <a:lvl4pPr marL="1600200" indent="-228600" algn="ctr" defTabSz="906463" eaLnBrk="0" hangingPunct="0">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4pPr>
            <a:lvl5pPr marL="2057400" indent="-228600" algn="ctr" defTabSz="906463" eaLnBrk="0" hangingPunct="0">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5pPr>
            <a:lvl6pPr marL="25146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6pPr>
            <a:lvl7pPr marL="29718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7pPr>
            <a:lvl8pPr marL="34290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8pPr>
            <a:lvl9pPr marL="38862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9pPr>
          </a:lstStyle>
          <a:p>
            <a:pPr eaLnBrk="1" hangingPunct="1">
              <a:spcBef>
                <a:spcPts val="3725"/>
              </a:spcBef>
            </a:pPr>
            <a:endParaRPr lang="en-US" altLang="en-US" sz="6500" u="sng" dirty="0">
              <a:solidFill>
                <a:srgbClr val="000000"/>
              </a:solidFill>
              <a:latin typeface="Arial" panose="020B0604020202020204" pitchFamily="34" charset="0"/>
            </a:endParaRPr>
          </a:p>
          <a:p>
            <a:pPr eaLnBrk="1" hangingPunct="1">
              <a:spcBef>
                <a:spcPts val="3725"/>
              </a:spcBef>
            </a:pPr>
            <a:r>
              <a:rPr lang="en-US" altLang="en-US" sz="6500" u="sng" dirty="0">
                <a:solidFill>
                  <a:srgbClr val="000000"/>
                </a:solidFill>
                <a:latin typeface="Arial" panose="020B0604020202020204" pitchFamily="34" charset="0"/>
              </a:rPr>
              <a:t>Welcome!</a:t>
            </a:r>
          </a:p>
        </p:txBody>
      </p:sp>
      <p:sp>
        <p:nvSpPr>
          <p:cNvPr id="43012" name="TextBox 1">
            <a:extLst>
              <a:ext uri="{FF2B5EF4-FFF2-40B4-BE49-F238E27FC236}">
                <a16:creationId xmlns:a16="http://schemas.microsoft.com/office/drawing/2014/main" id="{7A5D96F1-0255-CFF7-AD68-0888191654E7}"/>
              </a:ext>
            </a:extLst>
          </p:cNvPr>
          <p:cNvSpPr txBox="1">
            <a:spLocks noChangeArrowheads="1"/>
          </p:cNvSpPr>
          <p:nvPr/>
        </p:nvSpPr>
        <p:spPr bwMode="auto">
          <a:xfrm>
            <a:off x="258762" y="2980155"/>
            <a:ext cx="8626475" cy="768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82" tIns="45342" rIns="90682" bIns="45342">
            <a:spAutoFit/>
          </a:bodyPr>
          <a:lstStyle>
            <a:lvl1pPr algn="ctr" defTabSz="906463" eaLnBrk="0" hangingPunct="0">
              <a:defRPr sz="2500">
                <a:solidFill>
                  <a:srgbClr val="006344"/>
                </a:solidFill>
                <a:latin typeface="Franklin Gothic Demi Cond" panose="020B0603020102020204" pitchFamily="34" charset="0"/>
                <a:ea typeface="ヒラギノ角ゴ ProN W6"/>
                <a:cs typeface="ヒラギノ角ゴ ProN W6"/>
                <a:sym typeface="Franklin Gothic Demi Cond" panose="020B0603020102020204" pitchFamily="34" charset="0"/>
              </a:defRPr>
            </a:lvl1pPr>
            <a:lvl2pPr marL="742950" indent="-285750" algn="ctr" defTabSz="906463" eaLnBrk="0" hangingPunct="0">
              <a:defRPr sz="2500">
                <a:solidFill>
                  <a:srgbClr val="006344"/>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2pPr>
            <a:lvl3pPr marL="1143000" indent="-228600" algn="ctr" defTabSz="906463" eaLnBrk="0" hangingPunct="0">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3pPr>
            <a:lvl4pPr marL="1600200" indent="-228600" algn="ctr" defTabSz="906463" eaLnBrk="0" hangingPunct="0">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4pPr>
            <a:lvl5pPr marL="2057400" indent="-228600" algn="ctr" defTabSz="906463" eaLnBrk="0" hangingPunct="0">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5pPr>
            <a:lvl6pPr marL="25146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6pPr>
            <a:lvl7pPr marL="29718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7pPr>
            <a:lvl8pPr marL="34290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8pPr>
            <a:lvl9pPr marL="38862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a:cs typeface="ヒラギノ角ゴ ProN W6"/>
                <a:sym typeface="Franklin Gothic Medium Cond" panose="020B0606030402020204" pitchFamily="34" charset="0"/>
              </a:defRPr>
            </a:lvl9pPr>
          </a:lstStyle>
          <a:p>
            <a:pPr eaLnBrk="1" hangingPunct="1"/>
            <a:r>
              <a:rPr lang="en-US" altLang="en-US" sz="4400" dirty="0">
                <a:solidFill>
                  <a:srgbClr val="000000"/>
                </a:solidFill>
                <a:sym typeface="Gill Sans" panose="020B0502020104020203" pitchFamily="34" charset="-79"/>
              </a:rPr>
              <a:t>Fundamentals of Site Plan Reading</a:t>
            </a:r>
          </a:p>
        </p:txBody>
      </p:sp>
      <p:pic>
        <p:nvPicPr>
          <p:cNvPr id="2" name="Picture 1" descr="CLEAR logo">
            <a:extLst>
              <a:ext uri="{FF2B5EF4-FFF2-40B4-BE49-F238E27FC236}">
                <a16:creationId xmlns:a16="http://schemas.microsoft.com/office/drawing/2014/main" id="{36278B9A-D1C9-C762-414C-80982C494289}"/>
              </a:ext>
            </a:extLst>
          </p:cNvPr>
          <p:cNvPicPr>
            <a:picLocks noChangeAspect="1"/>
          </p:cNvPicPr>
          <p:nvPr/>
        </p:nvPicPr>
        <p:blipFill>
          <a:blip r:embed="rId5"/>
          <a:stretch>
            <a:fillRect/>
          </a:stretch>
        </p:blipFill>
        <p:spPr>
          <a:xfrm>
            <a:off x="100887" y="6125839"/>
            <a:ext cx="1382919" cy="466527"/>
          </a:xfrm>
          <a:prstGeom prst="rect">
            <a:avLst/>
          </a:prstGeom>
        </p:spPr>
      </p:pic>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1772" y="5238815"/>
            <a:ext cx="6300453" cy="671214"/>
          </a:xfrm>
        </p:spPr>
        <p:txBody>
          <a:bodyPr/>
          <a:lstStyle/>
          <a:p>
            <a:pPr algn="ctr"/>
            <a:r>
              <a:rPr lang="en-US" sz="3164" dirty="0"/>
              <a:t>CLEAR Program Areas</a:t>
            </a:r>
          </a:p>
        </p:txBody>
      </p:sp>
      <p:graphicFrame>
        <p:nvGraphicFramePr>
          <p:cNvPr id="3" name="Diagram 2" descr="Images of people at training workshops i. different settings.&#10;"/>
          <p:cNvGraphicFramePr/>
          <p:nvPr>
            <p:extLst>
              <p:ext uri="{D42A27DB-BD31-4B8C-83A1-F6EECF244321}">
                <p14:modId xmlns:p14="http://schemas.microsoft.com/office/powerpoint/2010/main" val="4178253309"/>
              </p:ext>
            </p:extLst>
          </p:nvPr>
        </p:nvGraphicFramePr>
        <p:xfrm>
          <a:off x="658269" y="2160883"/>
          <a:ext cx="7760042" cy="381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2169407" y="6118327"/>
            <a:ext cx="4378339" cy="530594"/>
          </a:xfrm>
          <a:prstGeom prst="rect">
            <a:avLst/>
          </a:prstGeom>
          <a:noFill/>
        </p:spPr>
        <p:txBody>
          <a:bodyPr wrap="square" rtlCol="0">
            <a:spAutoFit/>
          </a:bodyPr>
          <a:lstStyle/>
          <a:p>
            <a:pPr defTabSz="482186" eaLnBrk="0" fontAlgn="base" hangingPunct="0">
              <a:spcBef>
                <a:spcPct val="0"/>
              </a:spcBef>
              <a:spcAft>
                <a:spcPct val="0"/>
              </a:spcAft>
            </a:pPr>
            <a:r>
              <a:rPr lang="en-US" sz="2848" dirty="0">
                <a:solidFill>
                  <a:schemeClr val="bg1"/>
                </a:solidFill>
                <a:latin typeface="Gill Sans"/>
                <a:sym typeface="Gill Sans"/>
              </a:rPr>
              <a:t>Website: clear.uconn.edu</a:t>
            </a:r>
          </a:p>
        </p:txBody>
      </p:sp>
      <p:sp>
        <p:nvSpPr>
          <p:cNvPr id="6" name="Oval 5" descr="two men looking at a gps receiver outside">
            <a:extLst>
              <a:ext uri="{FF2B5EF4-FFF2-40B4-BE49-F238E27FC236}">
                <a16:creationId xmlns:a16="http://schemas.microsoft.com/office/drawing/2014/main" id="{462C58D9-0AEF-6D96-514B-A1A2FBB19400}"/>
              </a:ext>
            </a:extLst>
          </p:cNvPr>
          <p:cNvSpPr/>
          <p:nvPr/>
        </p:nvSpPr>
        <p:spPr bwMode="auto">
          <a:xfrm>
            <a:off x="4538290" y="2555500"/>
            <a:ext cx="2007429" cy="2683315"/>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FFFFFF"/>
              </a:solidFill>
              <a:effectLst/>
              <a:latin typeface="Gill Sans" charset="0"/>
              <a:ea typeface="ヒラギノ角ゴ ProN W3" charset="0"/>
              <a:cs typeface="ヒラギノ角ゴ ProN W3" charset="0"/>
              <a:sym typeface="Gill Sans" charset="0"/>
            </a:endParaRPr>
          </a:p>
        </p:txBody>
      </p:sp>
      <p:sp>
        <p:nvSpPr>
          <p:cNvPr id="7" name="TextBox 6">
            <a:extLst>
              <a:ext uri="{FF2B5EF4-FFF2-40B4-BE49-F238E27FC236}">
                <a16:creationId xmlns:a16="http://schemas.microsoft.com/office/drawing/2014/main" id="{CA57C79C-70C2-94A3-8033-749453DCD6AD}"/>
              </a:ext>
            </a:extLst>
          </p:cNvPr>
          <p:cNvSpPr txBox="1"/>
          <p:nvPr/>
        </p:nvSpPr>
        <p:spPr>
          <a:xfrm>
            <a:off x="2300737" y="984232"/>
            <a:ext cx="4475106"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David Dicksson – </a:t>
            </a:r>
            <a:r>
              <a:rPr lang="en-US" dirty="0">
                <a:hlinkClick r:id="rId8"/>
              </a:rPr>
              <a:t>David.Dickson@uconn.edu</a:t>
            </a:r>
            <a:endParaRPr lang="en-US" dirty="0"/>
          </a:p>
          <a:p>
            <a:r>
              <a:rPr lang="en-US" dirty="0"/>
              <a:t>Renata Bertotti – </a:t>
            </a:r>
            <a:r>
              <a:rPr lang="en-US" dirty="0">
                <a:hlinkClick r:id="rId9"/>
              </a:rPr>
              <a:t>rbdmd25@gmail.com</a:t>
            </a:r>
            <a:endParaRPr lang="en-US" dirty="0"/>
          </a:p>
          <a:p>
            <a:endParaRPr lang="en-US" dirty="0"/>
          </a:p>
        </p:txBody>
      </p:sp>
      <p:pic>
        <p:nvPicPr>
          <p:cNvPr id="9" name="Picture 8" descr="clear logo">
            <a:extLst>
              <a:ext uri="{FF2B5EF4-FFF2-40B4-BE49-F238E27FC236}">
                <a16:creationId xmlns:a16="http://schemas.microsoft.com/office/drawing/2014/main" id="{5F0B25D3-E33B-FF55-7336-6B9FBDEAFAED}"/>
              </a:ext>
            </a:extLst>
          </p:cNvPr>
          <p:cNvPicPr>
            <a:picLocks noChangeAspect="1"/>
          </p:cNvPicPr>
          <p:nvPr/>
        </p:nvPicPr>
        <p:blipFill>
          <a:blip r:embed="rId10"/>
          <a:stretch>
            <a:fillRect/>
          </a:stretch>
        </p:blipFill>
        <p:spPr>
          <a:xfrm>
            <a:off x="441546" y="6164899"/>
            <a:ext cx="1382919" cy="466527"/>
          </a:xfrm>
          <a:prstGeom prst="rect">
            <a:avLst/>
          </a:prstGeom>
        </p:spPr>
      </p:pic>
    </p:spTree>
    <p:extLst>
      <p:ext uri="{BB962C8B-B14F-4D97-AF65-F5344CB8AC3E}">
        <p14:creationId xmlns:p14="http://schemas.microsoft.com/office/powerpoint/2010/main" val="13473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extBox 1">
            <a:extLst>
              <a:ext uri="{FF2B5EF4-FFF2-40B4-BE49-F238E27FC236}">
                <a16:creationId xmlns:a16="http://schemas.microsoft.com/office/drawing/2014/main" id="{4BD97086-D8BE-41D2-B74F-1E93300A258B}"/>
              </a:ext>
            </a:extLst>
          </p:cNvPr>
          <p:cNvSpPr txBox="1">
            <a:spLocks noChangeArrowheads="1"/>
          </p:cNvSpPr>
          <p:nvPr/>
        </p:nvSpPr>
        <p:spPr bwMode="auto">
          <a:xfrm>
            <a:off x="1371603" y="1218665"/>
            <a:ext cx="6469856" cy="622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012" tIns="34007" rIns="68012" bIns="34007">
            <a:spAutoFit/>
          </a:bodyPr>
          <a:lstStyle>
            <a:lvl1pPr algn="ctr" defTabSz="906463">
              <a:defRPr sz="2500">
                <a:solidFill>
                  <a:srgbClr val="006344"/>
                </a:solidFill>
                <a:latin typeface="Franklin Gothic Demi Cond" panose="020B0706030402020204" pitchFamily="34" charset="0"/>
                <a:ea typeface="ヒラギノ角ゴ ProN W6" charset="-128"/>
                <a:sym typeface="Franklin Gothic Demi Cond" panose="020B0706030402020204" pitchFamily="34" charset="0"/>
              </a:defRPr>
            </a:lvl1pPr>
            <a:lvl2pPr marL="742950" indent="-285750" algn="ctr" defTabSz="906463">
              <a:defRPr sz="2500">
                <a:solidFill>
                  <a:srgbClr val="006344"/>
                </a:solidFill>
                <a:latin typeface="Franklin Gothic Medium Cond" panose="020B0606030402020204" pitchFamily="34" charset="0"/>
                <a:ea typeface="ヒラギノ角ゴ ProN W6" charset="-128"/>
                <a:sym typeface="Franklin Gothic Medium Cond" panose="020B0606030402020204" pitchFamily="34" charset="0"/>
              </a:defRPr>
            </a:lvl2pPr>
            <a:lvl3pPr marL="1143000" indent="-228600" algn="ctr" defTabSz="906463">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3pPr>
            <a:lvl4pPr marL="1600200" indent="-228600" algn="ctr" defTabSz="906463">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4pPr>
            <a:lvl5pPr marL="2057400" indent="-228600" algn="ctr" defTabSz="906463">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5pPr>
            <a:lvl6pPr marL="25146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6pPr>
            <a:lvl7pPr marL="29718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7pPr>
            <a:lvl8pPr marL="34290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8pPr>
            <a:lvl9pPr marL="3886200" indent="-228600" algn="ctr" defTabSz="906463" eaLnBrk="0" fontAlgn="base" hangingPunct="0">
              <a:spcBef>
                <a:spcPct val="0"/>
              </a:spcBef>
              <a:spcAft>
                <a:spcPct val="0"/>
              </a:spcAft>
              <a:defRPr sz="2500">
                <a:solidFill>
                  <a:schemeClr val="tx1"/>
                </a:solidFill>
                <a:latin typeface="Franklin Gothic Medium Cond" panose="020B0606030402020204" pitchFamily="34" charset="0"/>
                <a:ea typeface="ヒラギノ角ゴ ProN W6" charset="-128"/>
                <a:sym typeface="Franklin Gothic Medium Cond" panose="020B0606030402020204" pitchFamily="34" charset="0"/>
              </a:defRPr>
            </a:lvl9pPr>
          </a:lstStyle>
          <a:p>
            <a:pPr defTabSz="679813" fontAlgn="base">
              <a:spcBef>
                <a:spcPct val="0"/>
              </a:spcBef>
              <a:spcAft>
                <a:spcPct val="0"/>
              </a:spcAft>
              <a:defRPr/>
            </a:pPr>
            <a:r>
              <a:rPr lang="en-US" altLang="en-US" sz="3600" dirty="0">
                <a:solidFill>
                  <a:srgbClr val="000000"/>
                </a:solidFill>
                <a:cs typeface="Arial" panose="020B0604020202020204" pitchFamily="34" charset="0"/>
                <a:sym typeface="Gill Sans"/>
              </a:rPr>
              <a:t>Fundamentals of Reading Plans</a:t>
            </a:r>
          </a:p>
        </p:txBody>
      </p:sp>
      <p:sp>
        <p:nvSpPr>
          <p:cNvPr id="2" name="TextBox 1">
            <a:extLst>
              <a:ext uri="{FF2B5EF4-FFF2-40B4-BE49-F238E27FC236}">
                <a16:creationId xmlns:a16="http://schemas.microsoft.com/office/drawing/2014/main" id="{DCD3BA31-BAE1-48C1-AC76-0E7E493245B2}"/>
              </a:ext>
            </a:extLst>
          </p:cNvPr>
          <p:cNvSpPr txBox="1"/>
          <p:nvPr/>
        </p:nvSpPr>
        <p:spPr>
          <a:xfrm>
            <a:off x="2006205" y="520959"/>
            <a:ext cx="5200650" cy="784830"/>
          </a:xfrm>
          <a:prstGeom prst="rect">
            <a:avLst/>
          </a:prstGeom>
          <a:noFill/>
        </p:spPr>
        <p:txBody>
          <a:bodyPr>
            <a:spAutoFit/>
          </a:bodyPr>
          <a:lstStyle/>
          <a:p>
            <a:pPr algn="ctr" defTabSz="685765" eaLnBrk="0" fontAlgn="base" hangingPunct="0">
              <a:spcBef>
                <a:spcPct val="0"/>
              </a:spcBef>
              <a:spcAft>
                <a:spcPct val="0"/>
              </a:spcAft>
              <a:defRPr/>
            </a:pPr>
            <a:r>
              <a:rPr lang="en-US" sz="4500">
                <a:solidFill>
                  <a:srgbClr val="000000"/>
                </a:solidFill>
                <a:latin typeface="Franklin Gothic Demi Cond"/>
                <a:ea typeface="ＭＳ Ｐゴシック" panose="020B0600070205080204" pitchFamily="34" charset="-128"/>
                <a:sym typeface="Gill Sans"/>
              </a:rPr>
              <a:t>Land Use Academy</a:t>
            </a:r>
          </a:p>
        </p:txBody>
      </p:sp>
      <p:sp>
        <p:nvSpPr>
          <p:cNvPr id="29701" name="TextBox 2">
            <a:extLst>
              <a:ext uri="{FF2B5EF4-FFF2-40B4-BE49-F238E27FC236}">
                <a16:creationId xmlns:a16="http://schemas.microsoft.com/office/drawing/2014/main" id="{767EFC3D-D519-4C0E-8C0F-B36D234DE6B2}"/>
              </a:ext>
            </a:extLst>
          </p:cNvPr>
          <p:cNvSpPr txBox="1">
            <a:spLocks noChangeArrowheads="1"/>
          </p:cNvSpPr>
          <p:nvPr/>
        </p:nvSpPr>
        <p:spPr bwMode="auto">
          <a:xfrm>
            <a:off x="473725" y="2887511"/>
            <a:ext cx="8152481" cy="2793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sz="2400">
                <a:solidFill>
                  <a:schemeClr val="tx2"/>
                </a:solidFill>
                <a:latin typeface="Arial" panose="020B0604020202020204" pitchFamily="34" charset="0"/>
                <a:ea typeface="ＭＳ Ｐゴシック" panose="020B0600070205080204" pitchFamily="34" charset="-128"/>
              </a:defRPr>
            </a:lvl1pPr>
            <a:lvl2pPr>
              <a:defRPr sz="2400">
                <a:solidFill>
                  <a:schemeClr val="tx2"/>
                </a:solidFill>
                <a:latin typeface="Arial" panose="020B0604020202020204" pitchFamily="34" charset="0"/>
                <a:ea typeface="ＭＳ Ｐゴシック" panose="020B0600070205080204" pitchFamily="34" charset="-128"/>
              </a:defRPr>
            </a:lvl2pPr>
            <a:lvl3pPr>
              <a:defRPr sz="2400">
                <a:solidFill>
                  <a:schemeClr val="tx2"/>
                </a:solidFill>
                <a:latin typeface="Arial" panose="020B0604020202020204" pitchFamily="34" charset="0"/>
                <a:ea typeface="ＭＳ Ｐゴシック" panose="020B0600070205080204" pitchFamily="34" charset="-128"/>
              </a:defRPr>
            </a:lvl3pPr>
            <a:lvl4pPr>
              <a:defRPr sz="2400">
                <a:solidFill>
                  <a:schemeClr val="tx2"/>
                </a:solidFill>
                <a:latin typeface="Arial" panose="020B0604020202020204" pitchFamily="34" charset="0"/>
                <a:ea typeface="ＭＳ Ｐゴシック" panose="020B0600070205080204" pitchFamily="34" charset="-128"/>
              </a:defRPr>
            </a:lvl4pPr>
            <a:lvl5pPr>
              <a:defRPr sz="2400">
                <a:solidFill>
                  <a:schemeClr val="tx2"/>
                </a:solidFill>
                <a:latin typeface="Arial" panose="020B0604020202020204" pitchFamily="34" charset="0"/>
                <a:ea typeface="ＭＳ Ｐゴシック" panose="020B0600070205080204" pitchFamily="34" charset="-128"/>
              </a:defRPr>
            </a:lvl5pPr>
            <a:lvl6pPr marL="2282825" indent="158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740025" indent="158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197225" indent="158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654425" indent="158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marL="257162" indent="-257162" defTabSz="685765" eaLnBrk="0" fontAlgn="base" hangingPunct="0">
              <a:spcBef>
                <a:spcPct val="0"/>
              </a:spcBef>
              <a:spcAft>
                <a:spcPct val="0"/>
              </a:spcAft>
              <a:buFont typeface="Arial" panose="020B0604020202020204" pitchFamily="34" charset="0"/>
              <a:buChar char="•"/>
              <a:defRPr/>
            </a:pPr>
            <a:r>
              <a:rPr lang="en-US" altLang="en-US" b="1" dirty="0">
                <a:solidFill>
                  <a:srgbClr val="000000"/>
                </a:solidFill>
                <a:ea typeface="ヒラギノ角ゴ ProN W6" charset="-128"/>
                <a:sym typeface="Gill Sans"/>
              </a:rPr>
              <a:t>Plans = engineered drawings showing existing conditions and proposed development</a:t>
            </a:r>
          </a:p>
          <a:p>
            <a:pPr marL="257162" indent="-257162" defTabSz="685765" eaLnBrk="0" fontAlgn="base" hangingPunct="0">
              <a:spcBef>
                <a:spcPct val="0"/>
              </a:spcBef>
              <a:spcAft>
                <a:spcPct val="0"/>
              </a:spcAft>
              <a:buFont typeface="Arial" panose="020B0604020202020204" pitchFamily="34" charset="0"/>
              <a:buChar char="•"/>
              <a:defRPr/>
            </a:pPr>
            <a:endParaRPr lang="en-US" altLang="en-US" b="1" dirty="0">
              <a:solidFill>
                <a:srgbClr val="000000"/>
              </a:solidFill>
              <a:ea typeface="ヒラギノ角ゴ ProN W6" charset="-128"/>
              <a:sym typeface="Gill Sans"/>
            </a:endParaRPr>
          </a:p>
          <a:p>
            <a:pPr marL="257162" indent="-257162" defTabSz="685765" eaLnBrk="0" fontAlgn="base" hangingPunct="0">
              <a:spcBef>
                <a:spcPct val="0"/>
              </a:spcBef>
              <a:spcAft>
                <a:spcPct val="0"/>
              </a:spcAft>
              <a:buFont typeface="Arial" panose="020B0604020202020204" pitchFamily="34" charset="0"/>
              <a:buChar char="•"/>
              <a:defRPr/>
            </a:pPr>
            <a:r>
              <a:rPr lang="en-US" altLang="en-US" b="1" dirty="0">
                <a:solidFill>
                  <a:srgbClr val="000000"/>
                </a:solidFill>
                <a:ea typeface="ヒラギノ角ゴ ProN W6" charset="-128"/>
                <a:sym typeface="Gill Sans"/>
              </a:rPr>
              <a:t>Scale, Measuring Distances and Topography</a:t>
            </a:r>
          </a:p>
          <a:p>
            <a:pPr marL="257162" indent="-257162" defTabSz="685765" eaLnBrk="0" fontAlgn="base" hangingPunct="0">
              <a:spcBef>
                <a:spcPct val="0"/>
              </a:spcBef>
              <a:spcAft>
                <a:spcPct val="0"/>
              </a:spcAft>
              <a:buFont typeface="Arial" panose="020B0604020202020204" pitchFamily="34" charset="0"/>
              <a:buChar char="•"/>
              <a:defRPr/>
            </a:pPr>
            <a:endParaRPr lang="en-US" altLang="en-US" b="1" dirty="0">
              <a:solidFill>
                <a:srgbClr val="000000"/>
              </a:solidFill>
              <a:ea typeface="ヒラギノ角ゴ ProN W6" charset="-128"/>
              <a:sym typeface="Gill Sans"/>
            </a:endParaRPr>
          </a:p>
          <a:p>
            <a:pPr marL="257162" indent="-257162" defTabSz="685765" eaLnBrk="0" fontAlgn="base" hangingPunct="0">
              <a:spcBef>
                <a:spcPct val="0"/>
              </a:spcBef>
              <a:spcAft>
                <a:spcPct val="0"/>
              </a:spcAft>
              <a:buFont typeface="Arial" panose="020B0604020202020204" pitchFamily="34" charset="0"/>
              <a:buChar char="•"/>
              <a:defRPr/>
            </a:pPr>
            <a:r>
              <a:rPr lang="en-US" altLang="en-US" b="1" dirty="0">
                <a:solidFill>
                  <a:srgbClr val="000000"/>
                </a:solidFill>
                <a:ea typeface="ヒラギノ角ゴ ProN W6" charset="-128"/>
                <a:sym typeface="Gill Sans"/>
              </a:rPr>
              <a:t>Reading A Site Plan (Great Neck School, Waterford, CT)</a:t>
            </a:r>
          </a:p>
          <a:p>
            <a:pPr marL="257162" indent="-257162" defTabSz="685765" eaLnBrk="0" fontAlgn="base" hangingPunct="0">
              <a:spcBef>
                <a:spcPct val="0"/>
              </a:spcBef>
              <a:spcAft>
                <a:spcPct val="0"/>
              </a:spcAft>
              <a:buFont typeface="Arial" panose="020B0604020202020204" pitchFamily="34" charset="0"/>
              <a:buChar char="•"/>
              <a:defRPr/>
            </a:pPr>
            <a:endParaRPr lang="en-US" altLang="en-US" sz="750" b="1" dirty="0">
              <a:solidFill>
                <a:srgbClr val="000000"/>
              </a:solidFill>
              <a:ea typeface="ヒラギノ角ゴ ProN W6" charset="-128"/>
              <a:sym typeface="Gill Sans"/>
            </a:endParaRPr>
          </a:p>
        </p:txBody>
      </p:sp>
      <p:sp>
        <p:nvSpPr>
          <p:cNvPr id="29702" name="TextBox 3">
            <a:extLst>
              <a:ext uri="{FF2B5EF4-FFF2-40B4-BE49-F238E27FC236}">
                <a16:creationId xmlns:a16="http://schemas.microsoft.com/office/drawing/2014/main" id="{67B4692D-5702-405A-A889-134B8FCAFDCC}"/>
              </a:ext>
            </a:extLst>
          </p:cNvPr>
          <p:cNvSpPr txBox="1">
            <a:spLocks noChangeArrowheads="1"/>
          </p:cNvSpPr>
          <p:nvPr/>
        </p:nvSpPr>
        <p:spPr bwMode="auto">
          <a:xfrm>
            <a:off x="2235995" y="2019956"/>
            <a:ext cx="44577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defTabSz="685765" eaLnBrk="0" fontAlgn="base" hangingPunct="0">
              <a:spcBef>
                <a:spcPct val="0"/>
              </a:spcBef>
              <a:spcAft>
                <a:spcPct val="0"/>
              </a:spcAft>
              <a:defRPr/>
            </a:pPr>
            <a:r>
              <a:rPr lang="en-US" altLang="en-US" sz="3000" b="1" dirty="0">
                <a:solidFill>
                  <a:srgbClr val="000000"/>
                </a:solidFill>
                <a:latin typeface="Arial" panose="020B0604020202020204" pitchFamily="34" charset="0"/>
                <a:ea typeface="ヒラギノ角ゴ ProN W6" charset="-128"/>
                <a:sym typeface="Gill Sans"/>
              </a:rPr>
              <a:t>We will Cover:</a:t>
            </a:r>
          </a:p>
        </p:txBody>
      </p:sp>
      <p:pic>
        <p:nvPicPr>
          <p:cNvPr id="3" name="Picture 2" descr="clear logo">
            <a:extLst>
              <a:ext uri="{FF2B5EF4-FFF2-40B4-BE49-F238E27FC236}">
                <a16:creationId xmlns:a16="http://schemas.microsoft.com/office/drawing/2014/main" id="{3560E1FF-5E57-1B24-5BD0-BBB308D5A942}"/>
              </a:ext>
            </a:extLst>
          </p:cNvPr>
          <p:cNvPicPr/>
          <p:nvPr/>
        </p:nvPicPr>
        <p:blipFill>
          <a:blip r:embed="rId4"/>
          <a:stretch>
            <a:fillRect/>
          </a:stretch>
        </p:blipFill>
        <p:spPr>
          <a:xfrm>
            <a:off x="702356" y="6135266"/>
            <a:ext cx="1321423" cy="448095"/>
          </a:xfrm>
          <a:prstGeom prst="rect">
            <a:avLst/>
          </a:prstGeom>
        </p:spPr>
      </p:pic>
    </p:spTree>
    <p:custDataLst>
      <p:tags r:id="rId1"/>
    </p:custDataLst>
    <p:extLst>
      <p:ext uri="{BB962C8B-B14F-4D97-AF65-F5344CB8AC3E}">
        <p14:creationId xmlns:p14="http://schemas.microsoft.com/office/powerpoint/2010/main" val="1971997013"/>
      </p:ext>
    </p:extLst>
  </p:cSld>
  <p:clrMapOvr>
    <a:masterClrMapping/>
  </p:clrMapOvr>
  <p:transition advTm="14608"/>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Title 2"/>
          <p:cNvSpPr>
            <a:spLocks noGrp="1"/>
          </p:cNvSpPr>
          <p:nvPr>
            <p:ph type="title"/>
          </p:nvPr>
        </p:nvSpPr>
        <p:spPr>
          <a:xfrm>
            <a:off x="1250156" y="1118443"/>
            <a:ext cx="6643688" cy="723305"/>
          </a:xfrm>
        </p:spPr>
        <p:txBody>
          <a:bodyPr/>
          <a:lstStyle/>
          <a:p>
            <a:r>
              <a:rPr lang="en-US" altLang="en-US" sz="3427" dirty="0">
                <a:solidFill>
                  <a:schemeClr val="bg1"/>
                </a:solidFill>
              </a:rPr>
              <a:t>An Awesome Responsibility</a:t>
            </a:r>
            <a:endParaRPr lang="en-US" altLang="en-US" sz="1898" dirty="0">
              <a:solidFill>
                <a:srgbClr val="FFFF00"/>
              </a:solidFill>
            </a:endParaRPr>
          </a:p>
        </p:txBody>
      </p:sp>
      <p:sp>
        <p:nvSpPr>
          <p:cNvPr id="305155" name="Text Placeholder 3"/>
          <p:cNvSpPr>
            <a:spLocks noGrp="1"/>
          </p:cNvSpPr>
          <p:nvPr>
            <p:ph idx="1"/>
          </p:nvPr>
        </p:nvSpPr>
        <p:spPr>
          <a:xfrm>
            <a:off x="4210348" y="966651"/>
            <a:ext cx="4411138" cy="4310795"/>
          </a:xfrm>
        </p:spPr>
        <p:txBody>
          <a:bodyPr>
            <a:normAutofit/>
          </a:bodyPr>
          <a:lstStyle/>
          <a:p>
            <a:pPr marL="301351" indent="-301351">
              <a:buFont typeface="Arial" panose="020B0604020202020204" pitchFamily="34" charset="0"/>
              <a:buChar char="•"/>
            </a:pPr>
            <a:r>
              <a:rPr lang="en-US" altLang="en-US" sz="2400" dirty="0">
                <a:solidFill>
                  <a:schemeClr val="tx1"/>
                </a:solidFill>
                <a:latin typeface="Arial" panose="020B0604020202020204" pitchFamily="34" charset="0"/>
                <a:cs typeface="Arial" panose="020B0604020202020204" pitchFamily="34" charset="0"/>
              </a:rPr>
              <a:t>CGS Sec. 8-4c</a:t>
            </a:r>
          </a:p>
          <a:p>
            <a:pPr marL="301351" indent="-301351">
              <a:buFont typeface="Arial" panose="020B0604020202020204" pitchFamily="34" charset="0"/>
              <a:buChar char="•"/>
            </a:pPr>
            <a:endParaRPr lang="en-US" altLang="en-US" sz="2400" dirty="0">
              <a:solidFill>
                <a:schemeClr val="tx1"/>
              </a:solidFill>
              <a:latin typeface="Arial" panose="020B0604020202020204" pitchFamily="34" charset="0"/>
              <a:cs typeface="Arial" panose="020B0604020202020204" pitchFamily="34" charset="0"/>
            </a:endParaRPr>
          </a:p>
          <a:p>
            <a:pPr marL="301351" indent="-301351">
              <a:buFont typeface="Arial" panose="020B0604020202020204" pitchFamily="34" charset="0"/>
              <a:buChar char="•"/>
            </a:pPr>
            <a:r>
              <a:rPr lang="en-US" altLang="en-US" sz="2400" dirty="0">
                <a:solidFill>
                  <a:schemeClr val="tx1"/>
                </a:solidFill>
                <a:latin typeface="Arial" panose="020B0604020202020204" pitchFamily="34" charset="0"/>
                <a:cs typeface="Arial" panose="020B0604020202020204" pitchFamily="34" charset="0"/>
              </a:rPr>
              <a:t>Land Use Commissions make decisions that affect a community’s quality of life for generations, where investment takes place and an individual’s or business’s financial well being.</a:t>
            </a:r>
          </a:p>
        </p:txBody>
      </p:sp>
      <p:pic>
        <p:nvPicPr>
          <p:cNvPr id="2" name="Picture 1" descr="animated person pushing responsibility ball uphill">
            <a:extLst>
              <a:ext uri="{FF2B5EF4-FFF2-40B4-BE49-F238E27FC236}">
                <a16:creationId xmlns:a16="http://schemas.microsoft.com/office/drawing/2014/main" id="{478CD20D-A2BF-0BF1-7CE6-430863364B47}"/>
              </a:ext>
            </a:extLst>
          </p:cNvPr>
          <p:cNvPicPr>
            <a:picLocks noChangeAspect="1"/>
          </p:cNvPicPr>
          <p:nvPr/>
        </p:nvPicPr>
        <p:blipFill>
          <a:blip r:embed="rId4"/>
          <a:stretch>
            <a:fillRect/>
          </a:stretch>
        </p:blipFill>
        <p:spPr>
          <a:xfrm>
            <a:off x="604326" y="1490597"/>
            <a:ext cx="3606023" cy="3606023"/>
          </a:xfrm>
          <a:prstGeom prst="rect">
            <a:avLst/>
          </a:prstGeom>
        </p:spPr>
      </p:pic>
      <p:pic>
        <p:nvPicPr>
          <p:cNvPr id="3" name="Picture 2" descr="clear logo">
            <a:extLst>
              <a:ext uri="{FF2B5EF4-FFF2-40B4-BE49-F238E27FC236}">
                <a16:creationId xmlns:a16="http://schemas.microsoft.com/office/drawing/2014/main" id="{C110DD49-C21A-1EBD-E874-37358C826050}"/>
              </a:ext>
            </a:extLst>
          </p:cNvPr>
          <p:cNvPicPr/>
          <p:nvPr/>
        </p:nvPicPr>
        <p:blipFill>
          <a:blip r:embed="rId5"/>
          <a:stretch>
            <a:fillRect/>
          </a:stretch>
        </p:blipFill>
        <p:spPr>
          <a:xfrm>
            <a:off x="702356" y="6135266"/>
            <a:ext cx="1321423" cy="448095"/>
          </a:xfrm>
          <a:prstGeom prst="rect">
            <a:avLst/>
          </a:prstGeom>
        </p:spPr>
      </p:pic>
    </p:spTree>
    <p:custDataLst>
      <p:tags r:id="rId1"/>
    </p:custData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Title 2"/>
          <p:cNvSpPr>
            <a:spLocks noGrp="1"/>
          </p:cNvSpPr>
          <p:nvPr>
            <p:ph type="title"/>
          </p:nvPr>
        </p:nvSpPr>
        <p:spPr/>
        <p:txBody>
          <a:bodyPr/>
          <a:lstStyle/>
          <a:p>
            <a:pPr>
              <a:defRPr/>
            </a:pPr>
            <a:r>
              <a:rPr lang="en-US" altLang="en-US" sz="3427">
                <a:solidFill>
                  <a:schemeClr val="bg1"/>
                </a:solidFill>
              </a:rPr>
              <a:t>An Awesome Responsibility</a:t>
            </a:r>
          </a:p>
        </p:txBody>
      </p:sp>
      <p:pic>
        <p:nvPicPr>
          <p:cNvPr id="2" name="Picture 1" descr="image of bike lane intersecting with guardrail">
            <a:extLst>
              <a:ext uri="{FF2B5EF4-FFF2-40B4-BE49-F238E27FC236}">
                <a16:creationId xmlns:a16="http://schemas.microsoft.com/office/drawing/2014/main" id="{7A29C1C2-9878-2A69-3C91-6BC07BD81972}"/>
              </a:ext>
            </a:extLst>
          </p:cNvPr>
          <p:cNvPicPr>
            <a:picLocks noChangeAspect="1"/>
          </p:cNvPicPr>
          <p:nvPr/>
        </p:nvPicPr>
        <p:blipFill>
          <a:blip r:embed="rId4"/>
          <a:stretch>
            <a:fillRect/>
          </a:stretch>
        </p:blipFill>
        <p:spPr>
          <a:xfrm>
            <a:off x="46680" y="329421"/>
            <a:ext cx="4951205" cy="3666347"/>
          </a:xfrm>
          <a:prstGeom prst="rect">
            <a:avLst/>
          </a:prstGeom>
        </p:spPr>
      </p:pic>
      <p:pic>
        <p:nvPicPr>
          <p:cNvPr id="827394" name="Picture 2" descr="Unfortunate Construction Mistakes (28 photos) | KLYKER.COM">
            <a:extLst>
              <a:ext uri="{FF2B5EF4-FFF2-40B4-BE49-F238E27FC236}">
                <a16:creationId xmlns:a16="http://schemas.microsoft.com/office/drawing/2014/main" id="{7F7F5E2C-417C-9EFB-BE05-52098B351B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83331" y="329421"/>
            <a:ext cx="3495251" cy="366634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image of disability space surrounded by curb">
            <a:extLst>
              <a:ext uri="{FF2B5EF4-FFF2-40B4-BE49-F238E27FC236}">
                <a16:creationId xmlns:a16="http://schemas.microsoft.com/office/drawing/2014/main" id="{98EA33E1-B097-435A-4DFE-1F1E5F8A56FB}"/>
              </a:ext>
            </a:extLst>
          </p:cNvPr>
          <p:cNvPicPr>
            <a:picLocks noChangeAspect="1"/>
          </p:cNvPicPr>
          <p:nvPr/>
        </p:nvPicPr>
        <p:blipFill>
          <a:blip r:embed="rId6"/>
          <a:stretch>
            <a:fillRect/>
          </a:stretch>
        </p:blipFill>
        <p:spPr>
          <a:xfrm>
            <a:off x="3008816" y="3758421"/>
            <a:ext cx="3126368" cy="3099579"/>
          </a:xfrm>
          <a:prstGeom prst="rect">
            <a:avLst/>
          </a:prstGeom>
        </p:spPr>
      </p:pic>
      <p:pic>
        <p:nvPicPr>
          <p:cNvPr id="3" name="Picture 2" descr="clear logo">
            <a:extLst>
              <a:ext uri="{FF2B5EF4-FFF2-40B4-BE49-F238E27FC236}">
                <a16:creationId xmlns:a16="http://schemas.microsoft.com/office/drawing/2014/main" id="{1D189602-316E-6BD3-5F2C-37EFF1835EDB}"/>
              </a:ext>
            </a:extLst>
          </p:cNvPr>
          <p:cNvPicPr/>
          <p:nvPr/>
        </p:nvPicPr>
        <p:blipFill>
          <a:blip r:embed="rId7"/>
          <a:stretch>
            <a:fillRect/>
          </a:stretch>
        </p:blipFill>
        <p:spPr>
          <a:xfrm>
            <a:off x="206325" y="6187889"/>
            <a:ext cx="1321423" cy="448095"/>
          </a:xfrm>
          <a:prstGeom prst="rect">
            <a:avLst/>
          </a:prstGeom>
        </p:spPr>
      </p:pic>
    </p:spTree>
    <p:custDataLst>
      <p:tags r:id="rId1"/>
    </p:custDataLst>
    <p:extLst>
      <p:ext uri="{BB962C8B-B14F-4D97-AF65-F5344CB8AC3E}">
        <p14:creationId xmlns:p14="http://schemas.microsoft.com/office/powerpoint/2010/main" val="294352253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273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Title 2"/>
          <p:cNvSpPr>
            <a:spLocks noGrp="1"/>
          </p:cNvSpPr>
          <p:nvPr>
            <p:ph type="title"/>
          </p:nvPr>
        </p:nvSpPr>
        <p:spPr/>
        <p:txBody>
          <a:bodyPr/>
          <a:lstStyle/>
          <a:p>
            <a:pPr>
              <a:defRPr/>
            </a:pPr>
            <a:r>
              <a:rPr lang="en-US" altLang="en-US" sz="3427">
                <a:solidFill>
                  <a:schemeClr val="bg1"/>
                </a:solidFill>
              </a:rPr>
              <a:t>An Awesome Responsibility</a:t>
            </a:r>
          </a:p>
        </p:txBody>
      </p:sp>
      <p:pic>
        <p:nvPicPr>
          <p:cNvPr id="307204" name="Content Placeholder 2" descr="image of walking ramp ending at a stairway"/>
          <p:cNvPicPr>
            <a:picLocks noGrp="1" noChangeAspect="1"/>
          </p:cNvPicPr>
          <p:nvPr>
            <p:ph idx="4294967295"/>
          </p:nvPr>
        </p:nvPicPr>
        <p:blipFill>
          <a:blip r:embed="rId4">
            <a:extLst>
              <a:ext uri="{28A0092B-C50C-407E-A947-70E740481C1C}">
                <a14:useLocalDpi xmlns:a14="http://schemas.microsoft.com/office/drawing/2010/main" val="0"/>
              </a:ext>
            </a:extLst>
          </a:blip>
          <a:srcRect l="8249" t="-31650" r="20033" b="42810"/>
          <a:stretch>
            <a:fillRect/>
          </a:stretch>
        </p:blipFill>
        <p:spPr>
          <a:xfrm>
            <a:off x="5136192" y="1968488"/>
            <a:ext cx="3528012" cy="3495983"/>
          </a:xfrm>
        </p:spPr>
      </p:pic>
      <p:pic>
        <p:nvPicPr>
          <p:cNvPr id="3" name="Picture 2" descr="image of steep driveway"/>
          <p:cNvPicPr>
            <a:picLocks noChangeAspect="1"/>
          </p:cNvPicPr>
          <p:nvPr/>
        </p:nvPicPr>
        <p:blipFill>
          <a:blip r:embed="rId5"/>
          <a:stretch>
            <a:fillRect/>
          </a:stretch>
        </p:blipFill>
        <p:spPr>
          <a:xfrm>
            <a:off x="0" y="719710"/>
            <a:ext cx="4374986" cy="3707539"/>
          </a:xfrm>
          <a:prstGeom prst="rect">
            <a:avLst/>
          </a:prstGeom>
        </p:spPr>
      </p:pic>
      <p:pic>
        <p:nvPicPr>
          <p:cNvPr id="307206" name="Picture 3" descr="disabled parking space in in inaccessible position"/>
          <p:cNvPicPr>
            <a:picLocks noChangeAspect="1"/>
          </p:cNvPicPr>
          <p:nvPr/>
        </p:nvPicPr>
        <p:blipFill>
          <a:blip r:embed="rId6">
            <a:extLst>
              <a:ext uri="{28A0092B-C50C-407E-A947-70E740481C1C}">
                <a14:useLocalDpi xmlns:a14="http://schemas.microsoft.com/office/drawing/2010/main" val="0"/>
              </a:ext>
            </a:extLst>
          </a:blip>
          <a:srcRect t="8604" b="9644"/>
          <a:stretch>
            <a:fillRect/>
          </a:stretch>
        </p:blipFill>
        <p:spPr bwMode="auto">
          <a:xfrm>
            <a:off x="4973354" y="719710"/>
            <a:ext cx="3528012" cy="21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Logo featuring a circular design with a teal and black color scheme and a stylized blue river or road running through the center, accompanied by the word &quot;CLEAR&quot; in bold white uppercase letters. The design suggests themes of clarity, direction, or environmental focus.&#10;">
            <a:extLst>
              <a:ext uri="{FF2B5EF4-FFF2-40B4-BE49-F238E27FC236}">
                <a16:creationId xmlns:a16="http://schemas.microsoft.com/office/drawing/2014/main" id="{3E2768E3-8B2F-D3D1-C65C-D076EA1BA3A2}"/>
              </a:ext>
            </a:extLst>
          </p:cNvPr>
          <p:cNvPicPr/>
          <p:nvPr/>
        </p:nvPicPr>
        <p:blipFill>
          <a:blip r:embed="rId7"/>
          <a:stretch>
            <a:fillRect/>
          </a:stretch>
        </p:blipFill>
        <p:spPr>
          <a:xfrm>
            <a:off x="702356" y="6135266"/>
            <a:ext cx="1321423" cy="448095"/>
          </a:xfrm>
          <a:prstGeom prst="rect">
            <a:avLst/>
          </a:prstGeom>
        </p:spPr>
      </p:pic>
    </p:spTree>
    <p:custDataLst>
      <p:tags r:id="rId1"/>
    </p:custData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C47EBFB0-16F7-8B24-8DBA-64FE1986FE2F}"/>
              </a:ext>
            </a:extLst>
          </p:cNvPr>
          <p:cNvSpPr>
            <a:spLocks noGrp="1" noChangeArrowheads="1"/>
          </p:cNvSpPr>
          <p:nvPr>
            <p:ph type="title"/>
          </p:nvPr>
        </p:nvSpPr>
        <p:spPr bwMode="auto">
          <a:xfrm>
            <a:off x="839788" y="227013"/>
            <a:ext cx="8229600" cy="673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sz="3600"/>
              <a:t>Maps, Plans...What’s the Difference</a:t>
            </a:r>
            <a:r>
              <a:rPr lang="en-US" altLang="en-US" sz="3200"/>
              <a:t>?</a:t>
            </a:r>
          </a:p>
        </p:txBody>
      </p:sp>
      <p:sp>
        <p:nvSpPr>
          <p:cNvPr id="47107" name="Rectangle 3">
            <a:extLst>
              <a:ext uri="{FF2B5EF4-FFF2-40B4-BE49-F238E27FC236}">
                <a16:creationId xmlns:a16="http://schemas.microsoft.com/office/drawing/2014/main" id="{05C79071-2E5C-776C-B9C0-80621A7303CB}"/>
              </a:ext>
            </a:extLst>
          </p:cNvPr>
          <p:cNvSpPr>
            <a:spLocks noGrp="1" noChangeArrowheads="1"/>
          </p:cNvSpPr>
          <p:nvPr>
            <p:ph type="body" idx="1"/>
          </p:nvPr>
        </p:nvSpPr>
        <p:spPr bwMode="auto">
          <a:xfrm>
            <a:off x="608013" y="1504950"/>
            <a:ext cx="7804150" cy="4438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2126" tIns="0" rIns="32126" bIns="0" numCol="1" anchor="ctr" anchorCtr="0" compatLnSpc="1">
            <a:prstTxWarp prst="textNoShape">
              <a:avLst/>
            </a:prstTxWarp>
            <a:normAutofit/>
          </a:bodyPr>
          <a:lstStyle/>
          <a:p>
            <a:pPr marL="858838" indent="-587375" eaLnBrk="1" hangingPunct="1">
              <a:lnSpc>
                <a:spcPct val="90000"/>
              </a:lnSpc>
              <a:buSzPct val="77000"/>
              <a:buFontTx/>
              <a:buBlip>
                <a:blip r:embed="rId4"/>
              </a:buBlip>
            </a:pPr>
            <a:r>
              <a:rPr lang="en-US" altLang="en-US" sz="2800" b="1" dirty="0">
                <a:solidFill>
                  <a:schemeClr val="accent2"/>
                </a:solidFill>
              </a:rPr>
              <a:t>Maps</a:t>
            </a:r>
            <a:r>
              <a:rPr lang="en-US" altLang="en-US" sz="2800" dirty="0">
                <a:solidFill>
                  <a:schemeClr val="accent2"/>
                </a:solidFill>
              </a:rPr>
              <a:t> </a:t>
            </a:r>
            <a:r>
              <a:rPr lang="en-US" altLang="en-US" sz="2800" dirty="0">
                <a:solidFill>
                  <a:schemeClr val="tx1"/>
                </a:solidFill>
              </a:rPr>
              <a:t>show physical features of the natural or built environment at established scale and orientation.</a:t>
            </a:r>
          </a:p>
          <a:p>
            <a:pPr marL="858838" indent="-587375" eaLnBrk="1" hangingPunct="1">
              <a:lnSpc>
                <a:spcPct val="90000"/>
              </a:lnSpc>
              <a:buSzPct val="77000"/>
              <a:buFontTx/>
              <a:buNone/>
            </a:pPr>
            <a:endParaRPr lang="en-US" altLang="en-US" sz="2800" dirty="0">
              <a:solidFill>
                <a:schemeClr val="tx1"/>
              </a:solidFill>
            </a:endParaRPr>
          </a:p>
          <a:p>
            <a:pPr marL="858838" indent="-587375" eaLnBrk="1" hangingPunct="1">
              <a:lnSpc>
                <a:spcPct val="90000"/>
              </a:lnSpc>
              <a:buSzPct val="77000"/>
              <a:buFontTx/>
              <a:buBlip>
                <a:blip r:embed="rId4"/>
              </a:buBlip>
            </a:pPr>
            <a:r>
              <a:rPr lang="en-US" altLang="en-US" sz="2800" b="1" dirty="0">
                <a:solidFill>
                  <a:schemeClr val="accent2"/>
                </a:solidFill>
              </a:rPr>
              <a:t>Plans</a:t>
            </a:r>
            <a:r>
              <a:rPr lang="en-US" altLang="en-US" sz="2800" dirty="0">
                <a:solidFill>
                  <a:schemeClr val="tx1"/>
                </a:solidFill>
              </a:rPr>
              <a:t> are engineered drawings made to scale showing existing physical features of a site and </a:t>
            </a:r>
            <a:r>
              <a:rPr lang="en-US" altLang="en-US" sz="2800" u="sng" dirty="0">
                <a:solidFill>
                  <a:schemeClr val="tx1"/>
                </a:solidFill>
              </a:rPr>
              <a:t>proposed changes</a:t>
            </a:r>
            <a:r>
              <a:rPr lang="en-US" altLang="en-US" sz="2800" dirty="0">
                <a:solidFill>
                  <a:schemeClr val="tx1"/>
                </a:solidFill>
              </a:rPr>
              <a:t> to accommodate development.</a:t>
            </a:r>
          </a:p>
        </p:txBody>
      </p:sp>
      <p:pic>
        <p:nvPicPr>
          <p:cNvPr id="2" name="Picture 1" descr="Logo featuring a circular design with a black and teal curved shape separated by a light blue wavy line, accompanied by the word &quot;CLEAR&quot; in bold white uppercase letters. The design suggests themes of clarity, flow, or water, with a clean and modern aesthetic.&#10;">
            <a:extLst>
              <a:ext uri="{FF2B5EF4-FFF2-40B4-BE49-F238E27FC236}">
                <a16:creationId xmlns:a16="http://schemas.microsoft.com/office/drawing/2014/main" id="{92F14CE7-3848-00EE-255A-59EBE1B646FB}"/>
              </a:ext>
            </a:extLst>
          </p:cNvPr>
          <p:cNvPicPr/>
          <p:nvPr/>
        </p:nvPicPr>
        <p:blipFill>
          <a:blip r:embed="rId5"/>
          <a:stretch>
            <a:fillRect/>
          </a:stretch>
        </p:blipFill>
        <p:spPr>
          <a:xfrm>
            <a:off x="702356" y="6135266"/>
            <a:ext cx="1321423" cy="448095"/>
          </a:xfrm>
          <a:prstGeom prst="rect">
            <a:avLst/>
          </a:prstGeom>
        </p:spPr>
      </p:pic>
    </p:spTree>
    <p:custDataLst>
      <p:tags r:id="rId1"/>
    </p:custData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DC60A110-ECF5-489B-4603-D7BD623D966A}"/>
              </a:ext>
            </a:extLst>
          </p:cNvPr>
          <p:cNvSpPr>
            <a:spLocks noGrp="1" noChangeArrowheads="1"/>
          </p:cNvSpPr>
          <p:nvPr>
            <p:ph type="title"/>
          </p:nvPr>
        </p:nvSpPr>
        <p:spPr bwMode="auto">
          <a:xfrm>
            <a:off x="838200" y="228600"/>
            <a:ext cx="8229600" cy="571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sz="3600" b="1" dirty="0"/>
              <a:t>Subdivision Plans</a:t>
            </a:r>
          </a:p>
        </p:txBody>
      </p:sp>
      <p:sp>
        <p:nvSpPr>
          <p:cNvPr id="111620" name="Text Box 4">
            <a:extLst>
              <a:ext uri="{FF2B5EF4-FFF2-40B4-BE49-F238E27FC236}">
                <a16:creationId xmlns:a16="http://schemas.microsoft.com/office/drawing/2014/main" id="{2A11F1C5-8AED-FF3D-7344-EFD4614E4674}"/>
              </a:ext>
            </a:extLst>
          </p:cNvPr>
          <p:cNvSpPr txBox="1">
            <a:spLocks noChangeArrowheads="1"/>
          </p:cNvSpPr>
          <p:nvPr/>
        </p:nvSpPr>
        <p:spPr bwMode="auto">
          <a:xfrm>
            <a:off x="2146300" y="1803400"/>
            <a:ext cx="4724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000" b="1" dirty="0"/>
              <a:t>Plan to divide one lot into 3 or more</a:t>
            </a:r>
          </a:p>
          <a:p>
            <a:pPr eaLnBrk="1" hangingPunct="1"/>
            <a:r>
              <a:rPr lang="en-US" altLang="en-US" sz="2000" b="1" dirty="0"/>
              <a:t>Town regulates lot size, frontage,</a:t>
            </a:r>
          </a:p>
          <a:p>
            <a:pPr eaLnBrk="1" hangingPunct="1"/>
            <a:r>
              <a:rPr lang="en-US" altLang="en-US" sz="2000" b="1" dirty="0"/>
              <a:t>       Setbacks, road construction, </a:t>
            </a:r>
            <a:r>
              <a:rPr lang="en-US" altLang="en-US" sz="2000" b="1" dirty="0" err="1"/>
              <a:t>etc</a:t>
            </a:r>
            <a:endParaRPr lang="en-US" altLang="en-US" sz="2000" b="1" dirty="0"/>
          </a:p>
          <a:p>
            <a:pPr eaLnBrk="1" hangingPunct="1"/>
            <a:r>
              <a:rPr lang="en-US" altLang="en-US" sz="2000" b="1" dirty="0"/>
              <a:t>Planning Commission’s Role </a:t>
            </a:r>
          </a:p>
        </p:txBody>
      </p:sp>
      <p:sp>
        <p:nvSpPr>
          <p:cNvPr id="111621" name="Text Box 5">
            <a:extLst>
              <a:ext uri="{FF2B5EF4-FFF2-40B4-BE49-F238E27FC236}">
                <a16:creationId xmlns:a16="http://schemas.microsoft.com/office/drawing/2014/main" id="{664498F5-E99A-572D-DD3A-0907BD2E3664}"/>
              </a:ext>
            </a:extLst>
          </p:cNvPr>
          <p:cNvSpPr txBox="1">
            <a:spLocks noChangeArrowheads="1"/>
          </p:cNvSpPr>
          <p:nvPr/>
        </p:nvSpPr>
        <p:spPr bwMode="auto">
          <a:xfrm>
            <a:off x="1828800" y="3092063"/>
            <a:ext cx="3505200" cy="1920875"/>
          </a:xfrm>
          <a:prstGeom prst="rect">
            <a:avLst/>
          </a:prstGeom>
          <a:solidFill>
            <a:schemeClr val="bg1">
              <a:alpha val="8901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2000" b="1" dirty="0"/>
              <a:t>Once approved, each       home builder submits construction documents for building permit; once complete a CO is issued </a:t>
            </a:r>
            <a:r>
              <a:rPr lang="en-US" altLang="en-US" sz="1800" b="1" dirty="0"/>
              <a:t>(Certificate of Occupancy)</a:t>
            </a:r>
            <a:r>
              <a:rPr lang="en-US" altLang="en-US" sz="2000" b="1" dirty="0"/>
              <a:t> </a:t>
            </a:r>
          </a:p>
        </p:txBody>
      </p:sp>
      <p:pic>
        <p:nvPicPr>
          <p:cNvPr id="86019" name="Picture 3" descr="Site plan diagram showing a residential subdivision layout with labeled lots, roads, and an open space area. Contour lines indicate elevation changes, while lot boundaries and house placements are marked with symbols and text annotations.&#10;&#10;">
            <a:extLst>
              <a:ext uri="{FF2B5EF4-FFF2-40B4-BE49-F238E27FC236}">
                <a16:creationId xmlns:a16="http://schemas.microsoft.com/office/drawing/2014/main" id="{24C19F0B-65F3-3505-1A15-051811C8C0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800100"/>
            <a:ext cx="6680200" cy="4979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7769469C-DAE7-1B86-8EDD-BC8B6BACB737}"/>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extLst>
      <p:ext uri="{BB962C8B-B14F-4D97-AF65-F5344CB8AC3E}">
        <p14:creationId xmlns:p14="http://schemas.microsoft.com/office/powerpoint/2010/main" val="3599876882"/>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959EFE4B-9DB0-D638-0A0B-547B6E0E3724}"/>
              </a:ext>
            </a:extLst>
          </p:cNvPr>
          <p:cNvSpPr>
            <a:spLocks noGrp="1" noChangeArrowheads="1"/>
          </p:cNvSpPr>
          <p:nvPr>
            <p:ph type="title"/>
          </p:nvPr>
        </p:nvSpPr>
        <p:spPr bwMode="auto">
          <a:xfrm>
            <a:off x="839788" y="227013"/>
            <a:ext cx="7358062" cy="611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sz="3600" b="1" dirty="0"/>
              <a:t>Site Plans</a:t>
            </a:r>
          </a:p>
        </p:txBody>
      </p:sp>
      <p:sp>
        <p:nvSpPr>
          <p:cNvPr id="113669" name="Text Box 5">
            <a:extLst>
              <a:ext uri="{FF2B5EF4-FFF2-40B4-BE49-F238E27FC236}">
                <a16:creationId xmlns:a16="http://schemas.microsoft.com/office/drawing/2014/main" id="{DC107F7E-F7BC-975E-62E1-952BBD030A10}"/>
              </a:ext>
            </a:extLst>
          </p:cNvPr>
          <p:cNvSpPr txBox="1">
            <a:spLocks noChangeArrowheads="1"/>
          </p:cNvSpPr>
          <p:nvPr/>
        </p:nvSpPr>
        <p:spPr bwMode="auto">
          <a:xfrm>
            <a:off x="578015" y="3348831"/>
            <a:ext cx="435927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marL="396875" indent="-396875"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000" b="1" dirty="0"/>
              <a:t>Zoning Commission for administrative review to see if it meets regulations</a:t>
            </a:r>
          </a:p>
          <a:p>
            <a:pPr eaLnBrk="1" hangingPunct="1"/>
            <a:endParaRPr lang="en-US" altLang="en-US" sz="2000" b="1" dirty="0"/>
          </a:p>
        </p:txBody>
      </p:sp>
      <p:sp>
        <p:nvSpPr>
          <p:cNvPr id="113670" name="Text Box 6">
            <a:extLst>
              <a:ext uri="{FF2B5EF4-FFF2-40B4-BE49-F238E27FC236}">
                <a16:creationId xmlns:a16="http://schemas.microsoft.com/office/drawing/2014/main" id="{43490306-088C-C67B-739E-343D88EABC03}"/>
              </a:ext>
            </a:extLst>
          </p:cNvPr>
          <p:cNvSpPr txBox="1">
            <a:spLocks noChangeArrowheads="1"/>
          </p:cNvSpPr>
          <p:nvPr/>
        </p:nvSpPr>
        <p:spPr bwMode="auto">
          <a:xfrm>
            <a:off x="890752" y="1604223"/>
            <a:ext cx="3733800" cy="2073275"/>
          </a:xfrm>
          <a:prstGeom prst="rect">
            <a:avLst/>
          </a:prstGeom>
          <a:solidFill>
            <a:schemeClr val="bg1">
              <a:alpha val="8901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marL="396875" indent="-396875"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2000" b="1" dirty="0"/>
              <a:t>If it doesn’t meet regulations, must go to Zoning Board of Appeals for variance </a:t>
            </a:r>
          </a:p>
          <a:p>
            <a:pPr eaLnBrk="1" hangingPunct="1">
              <a:spcBef>
                <a:spcPct val="50000"/>
              </a:spcBef>
            </a:pPr>
            <a:r>
              <a:rPr lang="en-US" altLang="en-US" sz="2000" b="1" dirty="0"/>
              <a:t>ZBA can only grant variances if there is a hardship with the ‘land’ </a:t>
            </a:r>
          </a:p>
        </p:txBody>
      </p:sp>
      <p:pic>
        <p:nvPicPr>
          <p:cNvPr id="113668" name="Picture 4" descr="siteplan">
            <a:extLst>
              <a:ext uri="{FF2B5EF4-FFF2-40B4-BE49-F238E27FC236}">
                <a16:creationId xmlns:a16="http://schemas.microsoft.com/office/drawing/2014/main" id="{088A5DDF-D9BF-A03D-CF4B-2760F0887CA8}"/>
              </a:ext>
            </a:extLst>
          </p:cNvPr>
          <p:cNvPicPr>
            <a:picLocks noChangeAspect="1" noChangeArrowheads="1"/>
          </p:cNvPicPr>
          <p:nvPr/>
        </p:nvPicPr>
        <p:blipFill>
          <a:blip r:embed="rId4"/>
          <a:srcRect l="2510" t="3758" r="2980" b="2788"/>
          <a:stretch>
            <a:fillRect/>
          </a:stretch>
        </p:blipFill>
        <p:spPr bwMode="auto">
          <a:xfrm>
            <a:off x="178676" y="836805"/>
            <a:ext cx="7882758" cy="5040959"/>
          </a:xfrm>
          <a:prstGeom prst="rect">
            <a:avLst/>
          </a:prstGeom>
          <a:noFill/>
          <a:effectLst>
            <a:outerShdw blurRad="63500" dist="38099" dir="2700000" algn="ctr" rotWithShape="0">
              <a:srgbClr val="000000">
                <a:alpha val="74998"/>
              </a:srgbClr>
            </a:outerShdw>
          </a:effectLst>
        </p:spPr>
      </p:pic>
      <p:pic>
        <p:nvPicPr>
          <p:cNvPr id="2" name="Picture 1">
            <a:extLst>
              <a:ext uri="{FF2B5EF4-FFF2-40B4-BE49-F238E27FC236}">
                <a16:creationId xmlns:a16="http://schemas.microsoft.com/office/drawing/2014/main" id="{4E5C6E26-B089-2CEB-7EF9-36526E6B7AB7}"/>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extLst>
      <p:ext uri="{BB962C8B-B14F-4D97-AF65-F5344CB8AC3E}">
        <p14:creationId xmlns:p14="http://schemas.microsoft.com/office/powerpoint/2010/main" val="330983691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Content Placeholder 4">
            <a:extLst>
              <a:ext uri="{FF2B5EF4-FFF2-40B4-BE49-F238E27FC236}">
                <a16:creationId xmlns:a16="http://schemas.microsoft.com/office/drawing/2014/main" id="{73645BC8-AA99-447B-9F70-BD6CB6E776D4}"/>
              </a:ext>
            </a:extLst>
          </p:cNvPr>
          <p:cNvSpPr>
            <a:spLocks noGrp="1" noChangeArrowheads="1"/>
          </p:cNvSpPr>
          <p:nvPr>
            <p:ph idx="1"/>
          </p:nvPr>
        </p:nvSpPr>
        <p:spPr>
          <a:xfrm>
            <a:off x="524933" y="1885950"/>
            <a:ext cx="7907867" cy="3086100"/>
          </a:xfrm>
        </p:spPr>
        <p:txBody>
          <a:bodyPr/>
          <a:lstStyle/>
          <a:p>
            <a:pPr marL="0" indent="0">
              <a:buNone/>
              <a:defRPr/>
            </a:pPr>
            <a:endParaRPr lang="en-US" altLang="en-US" dirty="0"/>
          </a:p>
          <a:p>
            <a:pPr marL="0" indent="0" algn="ctr">
              <a:buNone/>
              <a:defRPr/>
            </a:pPr>
            <a:r>
              <a:rPr lang="en-US" altLang="en-US" sz="3000" dirty="0"/>
              <a:t>What Does This Map/Plan Tell Me?</a:t>
            </a:r>
          </a:p>
          <a:p>
            <a:pPr marL="0" indent="0">
              <a:buNone/>
              <a:defRPr/>
            </a:pPr>
            <a:endParaRPr lang="en-US" altLang="en-US" dirty="0"/>
          </a:p>
          <a:p>
            <a:pPr>
              <a:defRPr/>
            </a:pPr>
            <a:endParaRPr lang="en-US" altLang="en-US" dirty="0">
              <a:solidFill>
                <a:srgbClr val="FF0000"/>
              </a:solidFill>
            </a:endParaRPr>
          </a:p>
          <a:p>
            <a:pPr>
              <a:defRPr/>
            </a:pPr>
            <a:endParaRPr lang="en-US" altLang="en-US" dirty="0"/>
          </a:p>
          <a:p>
            <a:pPr>
              <a:defRPr/>
            </a:pPr>
            <a:endParaRPr lang="en-US" altLang="en-US" dirty="0"/>
          </a:p>
        </p:txBody>
      </p:sp>
      <p:pic>
        <p:nvPicPr>
          <p:cNvPr id="2" name="Picture 1">
            <a:extLst>
              <a:ext uri="{FF2B5EF4-FFF2-40B4-BE49-F238E27FC236}">
                <a16:creationId xmlns:a16="http://schemas.microsoft.com/office/drawing/2014/main" id="{D219DC28-EEB4-48EA-6BB8-A522E448A95B}"/>
              </a:ext>
              <a:ext uri="{C183D7F6-B498-43B3-948B-1728B52AA6E4}">
                <adec:decorative xmlns:adec="http://schemas.microsoft.com/office/drawing/2017/decorative" val="1"/>
              </a:ext>
            </a:extLst>
          </p:cNvPr>
          <p:cNvPicPr/>
          <p:nvPr/>
        </p:nvPicPr>
        <p:blipFill>
          <a:blip r:embed="rId3"/>
          <a:stretch>
            <a:fillRect/>
          </a:stretch>
        </p:blipFill>
        <p:spPr>
          <a:xfrm>
            <a:off x="206325" y="6187889"/>
            <a:ext cx="1321423" cy="448095"/>
          </a:xfrm>
          <a:prstGeom prst="rect">
            <a:avLst/>
          </a:prstGeom>
        </p:spPr>
      </p:pic>
    </p:spTree>
    <p:extLst>
      <p:ext uri="{BB962C8B-B14F-4D97-AF65-F5344CB8AC3E}">
        <p14:creationId xmlns:p14="http://schemas.microsoft.com/office/powerpoint/2010/main" val="2964477556"/>
      </p:ext>
    </p:extLst>
  </p:cSld>
  <p:clrMapOvr>
    <a:masterClrMapping/>
  </p:clrMapOvr>
  <p:transition advTm="1637"/>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3">
            <a:extLst>
              <a:ext uri="{FF2B5EF4-FFF2-40B4-BE49-F238E27FC236}">
                <a16:creationId xmlns:a16="http://schemas.microsoft.com/office/drawing/2014/main" id="{61E5D1C1-78B0-0AE0-7A7C-1A701D51BCE8}"/>
              </a:ext>
            </a:extLst>
          </p:cNvPr>
          <p:cNvSpPr>
            <a:spLocks noGrp="1" noChangeArrowheads="1"/>
          </p:cNvSpPr>
          <p:nvPr>
            <p:ph type="body" idx="1"/>
          </p:nvPr>
        </p:nvSpPr>
        <p:spPr bwMode="auto">
          <a:xfrm>
            <a:off x="118533" y="5311365"/>
            <a:ext cx="8610600" cy="3508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Autofit/>
          </a:bodyPr>
          <a:lstStyle/>
          <a:p>
            <a:pPr marL="193675" indent="-6350" algn="ctr" eaLnBrk="1" hangingPunct="1">
              <a:buFontTx/>
              <a:buNone/>
            </a:pPr>
            <a:r>
              <a:rPr lang="en-US" altLang="en-US" sz="1800" dirty="0"/>
              <a:t> </a:t>
            </a:r>
            <a:r>
              <a:rPr lang="en-US" altLang="en-US" sz="1800" b="1" dirty="0">
                <a:solidFill>
                  <a:schemeClr val="tx2"/>
                </a:solidFill>
              </a:rPr>
              <a:t>Maps are 2-dimensional representations of complex landscapes…</a:t>
            </a:r>
            <a:r>
              <a:rPr lang="en-US" altLang="en-US" sz="1800" b="1" dirty="0">
                <a:solidFill>
                  <a:srgbClr val="FF0000"/>
                </a:solidFill>
              </a:rPr>
              <a:t>at a specific point in time!</a:t>
            </a:r>
          </a:p>
        </p:txBody>
      </p:sp>
      <p:sp>
        <p:nvSpPr>
          <p:cNvPr id="49155" name="Rectangle 2">
            <a:extLst>
              <a:ext uri="{FF2B5EF4-FFF2-40B4-BE49-F238E27FC236}">
                <a16:creationId xmlns:a16="http://schemas.microsoft.com/office/drawing/2014/main" id="{0142EC56-4569-2E20-C56D-3F0E2BF63DCC}"/>
              </a:ext>
            </a:extLst>
          </p:cNvPr>
          <p:cNvSpPr>
            <a:spLocks noChangeArrowheads="1"/>
          </p:cNvSpPr>
          <p:nvPr/>
        </p:nvSpPr>
        <p:spPr bwMode="auto">
          <a:xfrm>
            <a:off x="762000" y="201613"/>
            <a:ext cx="8980488"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55" tIns="32126" rIns="64255" bIns="32126">
            <a:spAutoFit/>
          </a:bodyPr>
          <a:lstStyle>
            <a:lvl1pPr marL="17463"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b="1">
                <a:solidFill>
                  <a:srgbClr val="3995D6"/>
                </a:solidFill>
              </a:rPr>
              <a:t>A map may not represent what is on the ground</a:t>
            </a:r>
          </a:p>
        </p:txBody>
      </p:sp>
      <p:sp>
        <p:nvSpPr>
          <p:cNvPr id="49156" name="Rectangle 4">
            <a:extLst>
              <a:ext uri="{FF2B5EF4-FFF2-40B4-BE49-F238E27FC236}">
                <a16:creationId xmlns:a16="http://schemas.microsoft.com/office/drawing/2014/main" id="{5F02C9D4-BA05-9994-B80C-E7D0C72ABBAD}"/>
              </a:ext>
            </a:extLst>
          </p:cNvPr>
          <p:cNvSpPr>
            <a:spLocks/>
          </p:cNvSpPr>
          <p:nvPr/>
        </p:nvSpPr>
        <p:spPr bwMode="auto">
          <a:xfrm>
            <a:off x="6416675" y="800100"/>
            <a:ext cx="1219200"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100">
                <a:solidFill>
                  <a:schemeClr val="accent1"/>
                </a:solidFill>
              </a:rPr>
              <a:t>-Alford Korzybski</a:t>
            </a:r>
          </a:p>
        </p:txBody>
      </p:sp>
      <p:pic>
        <p:nvPicPr>
          <p:cNvPr id="111624" name="Picture 8" descr="An ariel view overlooking a New England town. Trees with fall foliage, roads, houses, and a river are all captured.">
            <a:extLst>
              <a:ext uri="{FF2B5EF4-FFF2-40B4-BE49-F238E27FC236}">
                <a16:creationId xmlns:a16="http://schemas.microsoft.com/office/drawing/2014/main" id="{72285E42-49E0-0326-D391-4B89AE1DE959}"/>
              </a:ext>
            </a:extLst>
          </p:cNvPr>
          <p:cNvPicPr>
            <a:picLocks noChangeAspect="1" noChangeArrowheads="1"/>
          </p:cNvPicPr>
          <p:nvPr/>
        </p:nvPicPr>
        <p:blipFill>
          <a:blip r:embed="rId4"/>
          <a:srcRect t="8437" r="7854"/>
          <a:stretch>
            <a:fillRect/>
          </a:stretch>
        </p:blipFill>
        <p:spPr bwMode="auto">
          <a:xfrm>
            <a:off x="1125538" y="1393825"/>
            <a:ext cx="2890837" cy="3803650"/>
          </a:xfrm>
          <a:prstGeom prst="rect">
            <a:avLst/>
          </a:prstGeom>
          <a:noFill/>
          <a:effectLst>
            <a:outerShdw blurRad="63500" dist="38099" dir="2700000" algn="ctr" rotWithShape="0">
              <a:srgbClr val="000000">
                <a:alpha val="74998"/>
              </a:srgbClr>
            </a:outerShdw>
          </a:effectLst>
        </p:spPr>
      </p:pic>
      <p:grpSp>
        <p:nvGrpSpPr>
          <p:cNvPr id="2" name="Group 11" descr="Topographic mapwith different residential areas circled and a question mark.">
            <a:extLst>
              <a:ext uri="{FF2B5EF4-FFF2-40B4-BE49-F238E27FC236}">
                <a16:creationId xmlns:a16="http://schemas.microsoft.com/office/drawing/2014/main" id="{46AFA59B-86EE-A404-2CE5-990F61B57DC7}"/>
              </a:ext>
            </a:extLst>
          </p:cNvPr>
          <p:cNvGrpSpPr>
            <a:grpSpLocks/>
          </p:cNvGrpSpPr>
          <p:nvPr/>
        </p:nvGrpSpPr>
        <p:grpSpPr bwMode="auto">
          <a:xfrm>
            <a:off x="4125913" y="1393825"/>
            <a:ext cx="3705225" cy="3808413"/>
            <a:chOff x="3696" y="1248"/>
            <a:chExt cx="3320" cy="3412"/>
          </a:xfrm>
        </p:grpSpPr>
        <p:pic>
          <p:nvPicPr>
            <p:cNvPr id="111622" name="Picture 6" descr="Topographic map showing an area in New London. Contour indiated elevation changes and various natural features like forests and fields. Roads, railroads, and labeled locations such as Clarke Lane High School are marked in red and black, highlighting transportation routes and settlement patterns.">
              <a:extLst>
                <a:ext uri="{FF2B5EF4-FFF2-40B4-BE49-F238E27FC236}">
                  <a16:creationId xmlns:a16="http://schemas.microsoft.com/office/drawing/2014/main" id="{305E6A37-16C3-B54A-0DEF-4EC58EAAAFA2}"/>
                </a:ext>
              </a:extLst>
            </p:cNvPr>
            <p:cNvPicPr>
              <a:picLocks noChangeAspect="1" noChangeArrowheads="1"/>
            </p:cNvPicPr>
            <p:nvPr/>
          </p:nvPicPr>
          <p:blipFill>
            <a:blip r:embed="rId5"/>
            <a:srcRect/>
            <a:stretch>
              <a:fillRect/>
            </a:stretch>
          </p:blipFill>
          <p:spPr bwMode="auto">
            <a:xfrm>
              <a:off x="4416" y="1248"/>
              <a:ext cx="2600" cy="3412"/>
            </a:xfrm>
            <a:prstGeom prst="rect">
              <a:avLst/>
            </a:prstGeom>
            <a:noFill/>
            <a:effectLst>
              <a:outerShdw blurRad="63500" dist="38099" dir="2700000" algn="ctr" rotWithShape="0">
                <a:srgbClr val="000000">
                  <a:alpha val="74998"/>
                </a:srgbClr>
              </a:outerShdw>
            </a:effectLst>
          </p:spPr>
        </p:pic>
        <p:sp>
          <p:nvSpPr>
            <p:cNvPr id="49167" name="AutoShape 10">
              <a:extLst>
                <a:ext uri="{FF2B5EF4-FFF2-40B4-BE49-F238E27FC236}">
                  <a16:creationId xmlns:a16="http://schemas.microsoft.com/office/drawing/2014/main" id="{BB1C1562-872A-AC25-F484-8ADA48620112}"/>
                </a:ext>
              </a:extLst>
            </p:cNvPr>
            <p:cNvSpPr>
              <a:spLocks/>
            </p:cNvSpPr>
            <p:nvPr/>
          </p:nvSpPr>
          <p:spPr bwMode="auto">
            <a:xfrm>
              <a:off x="3696" y="2784"/>
              <a:ext cx="624" cy="480"/>
            </a:xfrm>
            <a:prstGeom prst="rightArrow">
              <a:avLst>
                <a:gd name="adj1" fmla="val 50000"/>
                <a:gd name="adj2" fmla="val 32500"/>
              </a:avLst>
            </a:prstGeom>
            <a:solidFill>
              <a:schemeClr val="hlink">
                <a:alpha val="61960"/>
              </a:schemeClr>
            </a:solidFill>
            <a:ln w="25400">
              <a:solidFill>
                <a:schemeClr val="hlink"/>
              </a:solidFill>
              <a:miter lim="800000"/>
              <a:headEnd/>
              <a:tailEnd/>
            </a:ln>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grpSp>
      <p:sp>
        <p:nvSpPr>
          <p:cNvPr id="11" name="Oval 10">
            <a:extLst>
              <a:ext uri="{FF2B5EF4-FFF2-40B4-BE49-F238E27FC236}">
                <a16:creationId xmlns:a16="http://schemas.microsoft.com/office/drawing/2014/main" id="{48066C57-F203-9B18-63D0-5D2623B71EA6}"/>
              </a:ext>
              <a:ext uri="{C183D7F6-B498-43B3-948B-1728B52AA6E4}">
                <adec:decorative xmlns:adec="http://schemas.microsoft.com/office/drawing/2017/decorative" val="1"/>
              </a:ext>
            </a:extLst>
          </p:cNvPr>
          <p:cNvSpPr>
            <a:spLocks noChangeArrowheads="1"/>
          </p:cNvSpPr>
          <p:nvPr/>
        </p:nvSpPr>
        <p:spPr bwMode="auto">
          <a:xfrm rot="655250">
            <a:off x="2125663" y="3727450"/>
            <a:ext cx="1430337" cy="538163"/>
          </a:xfrm>
          <a:prstGeom prst="ellipse">
            <a:avLst/>
          </a:prstGeom>
          <a:noFill/>
          <a:ln w="31750">
            <a:solidFill>
              <a:srgbClr val="63A0C9"/>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2" name="Oval 11">
            <a:extLst>
              <a:ext uri="{FF2B5EF4-FFF2-40B4-BE49-F238E27FC236}">
                <a16:creationId xmlns:a16="http://schemas.microsoft.com/office/drawing/2014/main" id="{4FEF1484-F205-FCBE-4720-81FBE352E882}"/>
              </a:ext>
              <a:ext uri="{C183D7F6-B498-43B3-948B-1728B52AA6E4}">
                <adec:decorative xmlns:adec="http://schemas.microsoft.com/office/drawing/2017/decorative" val="1"/>
              </a:ext>
            </a:extLst>
          </p:cNvPr>
          <p:cNvSpPr>
            <a:spLocks noChangeArrowheads="1"/>
          </p:cNvSpPr>
          <p:nvPr/>
        </p:nvSpPr>
        <p:spPr bwMode="auto">
          <a:xfrm rot="-336229">
            <a:off x="5851525" y="2979738"/>
            <a:ext cx="641350" cy="822325"/>
          </a:xfrm>
          <a:prstGeom prst="ellipse">
            <a:avLst/>
          </a:prstGeom>
          <a:noFill/>
          <a:ln w="31750">
            <a:solidFill>
              <a:srgbClr val="63A0C9"/>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3" name="Oval 12">
            <a:extLst>
              <a:ext uri="{FF2B5EF4-FFF2-40B4-BE49-F238E27FC236}">
                <a16:creationId xmlns:a16="http://schemas.microsoft.com/office/drawing/2014/main" id="{C8FF1295-8D58-556D-F336-AED9DDBE55CC}"/>
              </a:ext>
              <a:ext uri="{C183D7F6-B498-43B3-948B-1728B52AA6E4}">
                <adec:decorative xmlns:adec="http://schemas.microsoft.com/office/drawing/2017/decorative" val="1"/>
              </a:ext>
            </a:extLst>
          </p:cNvPr>
          <p:cNvSpPr>
            <a:spLocks noChangeArrowheads="1"/>
          </p:cNvSpPr>
          <p:nvPr/>
        </p:nvSpPr>
        <p:spPr bwMode="auto">
          <a:xfrm rot="443327">
            <a:off x="2355850" y="2957513"/>
            <a:ext cx="1430338" cy="454025"/>
          </a:xfrm>
          <a:prstGeom prst="ellipse">
            <a:avLst/>
          </a:prstGeom>
          <a:noFill/>
          <a:ln w="31750">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4" name="Oval 13">
            <a:extLst>
              <a:ext uri="{FF2B5EF4-FFF2-40B4-BE49-F238E27FC236}">
                <a16:creationId xmlns:a16="http://schemas.microsoft.com/office/drawing/2014/main" id="{E40CA6D5-0DC7-9FC6-E8A2-3AADDE605BE4}"/>
              </a:ext>
              <a:ext uri="{C183D7F6-B498-43B3-948B-1728B52AA6E4}">
                <adec:decorative xmlns:adec="http://schemas.microsoft.com/office/drawing/2017/decorative" val="1"/>
              </a:ext>
            </a:extLst>
          </p:cNvPr>
          <p:cNvSpPr>
            <a:spLocks noChangeArrowheads="1"/>
          </p:cNvSpPr>
          <p:nvPr/>
        </p:nvSpPr>
        <p:spPr bwMode="auto">
          <a:xfrm rot="5400000">
            <a:off x="6842918" y="2066132"/>
            <a:ext cx="1090613" cy="768350"/>
          </a:xfrm>
          <a:prstGeom prst="ellipse">
            <a:avLst/>
          </a:prstGeom>
          <a:noFill/>
          <a:ln w="34925">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5" name="Oval 14">
            <a:extLst>
              <a:ext uri="{FF2B5EF4-FFF2-40B4-BE49-F238E27FC236}">
                <a16:creationId xmlns:a16="http://schemas.microsoft.com/office/drawing/2014/main" id="{064DA268-FEB2-15AA-E199-0925B7B98B1E}"/>
              </a:ext>
              <a:ext uri="{C183D7F6-B498-43B3-948B-1728B52AA6E4}">
                <adec:decorative xmlns:adec="http://schemas.microsoft.com/office/drawing/2017/decorative" val="1"/>
              </a:ext>
            </a:extLst>
          </p:cNvPr>
          <p:cNvSpPr>
            <a:spLocks noChangeArrowheads="1"/>
          </p:cNvSpPr>
          <p:nvPr/>
        </p:nvSpPr>
        <p:spPr bwMode="auto">
          <a:xfrm rot="443327">
            <a:off x="1014413" y="3367088"/>
            <a:ext cx="1430337" cy="452437"/>
          </a:xfrm>
          <a:prstGeom prst="ellipse">
            <a:avLst/>
          </a:prstGeom>
          <a:noFill/>
          <a:ln w="31750" algn="ctr">
            <a:solidFill>
              <a:srgbClr val="FF66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b="1">
              <a:solidFill>
                <a:schemeClr val="tx1"/>
              </a:solidFill>
            </a:endParaRPr>
          </a:p>
        </p:txBody>
      </p:sp>
      <p:sp>
        <p:nvSpPr>
          <p:cNvPr id="16" name="Rectangle 15">
            <a:extLst>
              <a:ext uri="{FF2B5EF4-FFF2-40B4-BE49-F238E27FC236}">
                <a16:creationId xmlns:a16="http://schemas.microsoft.com/office/drawing/2014/main" id="{5EE043AC-3E9A-C674-5D4A-D681B2D3AAA7}"/>
              </a:ext>
            </a:extLst>
          </p:cNvPr>
          <p:cNvSpPr/>
          <p:nvPr/>
        </p:nvSpPr>
        <p:spPr>
          <a:xfrm>
            <a:off x="6019811" y="1981210"/>
            <a:ext cx="608457" cy="925493"/>
          </a:xfrm>
          <a:prstGeom prst="rect">
            <a:avLst/>
          </a:prstGeom>
          <a:noFill/>
          <a:effectLst/>
        </p:spPr>
        <p:txBody>
          <a:bodyPr wrap="none" lIns="91388" tIns="45694" rIns="91388" bIns="45694">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defRPr/>
            </a:pPr>
            <a:r>
              <a:rPr lang="en-US" sz="5400" b="1" cap="all" dirty="0">
                <a:ln w="0"/>
                <a:solidFill>
                  <a:srgbClr val="FF6600"/>
                </a:solidFill>
                <a:effectLst>
                  <a:reflection blurRad="12700" stA="50000" endPos="50000" dist="5000" dir="5400000" sy="-100000" rotWithShape="0"/>
                </a:effectLst>
                <a:latin typeface="Marker Felt" pitchFamily="-108" charset="0"/>
                <a:ea typeface="+mn-ea"/>
                <a:sym typeface="Marker Felt" pitchFamily="-108" charset="0"/>
              </a:rPr>
              <a:t>?</a:t>
            </a:r>
          </a:p>
        </p:txBody>
      </p:sp>
      <p:pic>
        <p:nvPicPr>
          <p:cNvPr id="3" name="Picture 2">
            <a:extLst>
              <a:ext uri="{FF2B5EF4-FFF2-40B4-BE49-F238E27FC236}">
                <a16:creationId xmlns:a16="http://schemas.microsoft.com/office/drawing/2014/main" id="{EA4F108B-2B62-14C4-8AE1-BD86304C62FE}"/>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grpId="0" nodeType="clickEffect">
                                  <p:stCondLst>
                                    <p:cond delay="0"/>
                                  </p:stCondLst>
                                  <p:iterate type="lt">
                                    <p:tmPct val="5000"/>
                                  </p:iterate>
                                  <p:childTnLst>
                                    <p:set>
                                      <p:cBhvr>
                                        <p:cTn id="11" dur="1" fill="hold">
                                          <p:stCondLst>
                                            <p:cond delay="0"/>
                                          </p:stCondLst>
                                        </p:cTn>
                                        <p:tgtEl>
                                          <p:spTgt spid="13"/>
                                        </p:tgtEl>
                                        <p:attrNameLst>
                                          <p:attrName>style.visibility</p:attrName>
                                        </p:attrNameLst>
                                      </p:cBhvr>
                                      <p:to>
                                        <p:strVal val="visible"/>
                                      </p:to>
                                    </p:set>
                                    <p:anim calcmode="lin" valueType="num">
                                      <p:cBhvr>
                                        <p:cTn id="12" dur="1000" fill="hold"/>
                                        <p:tgtEl>
                                          <p:spTgt spid="13"/>
                                        </p:tgtEl>
                                        <p:attrNameLst>
                                          <p:attrName>ppt_w</p:attrName>
                                        </p:attrNameLst>
                                      </p:cBhvr>
                                      <p:tavLst>
                                        <p:tav tm="0">
                                          <p:val>
                                            <p:fltVal val="0"/>
                                          </p:val>
                                        </p:tav>
                                        <p:tav tm="100000">
                                          <p:val>
                                            <p:strVal val="#ppt_w"/>
                                          </p:val>
                                        </p:tav>
                                      </p:tavLst>
                                    </p:anim>
                                    <p:anim calcmode="lin" valueType="num">
                                      <p:cBhvr>
                                        <p:cTn id="13" dur="1000" fill="hold"/>
                                        <p:tgtEl>
                                          <p:spTgt spid="13"/>
                                        </p:tgtEl>
                                        <p:attrNameLst>
                                          <p:attrName>ppt_h</p:attrName>
                                        </p:attrNameLst>
                                      </p:cBhvr>
                                      <p:tavLst>
                                        <p:tav tm="0">
                                          <p:val>
                                            <p:fltVal val="0"/>
                                          </p:val>
                                        </p:tav>
                                        <p:tav tm="100000">
                                          <p:val>
                                            <p:strVal val="#ppt_h"/>
                                          </p:val>
                                        </p:tav>
                                      </p:tavLst>
                                    </p:anim>
                                    <p:anim calcmode="lin" valueType="num">
                                      <p:cBhvr>
                                        <p:cTn id="14" dur="1000" fill="hold"/>
                                        <p:tgtEl>
                                          <p:spTgt spid="13"/>
                                        </p:tgtEl>
                                        <p:attrNameLst>
                                          <p:attrName>style.rotation</p:attrName>
                                        </p:attrNameLst>
                                      </p:cBhvr>
                                      <p:tavLst>
                                        <p:tav tm="0">
                                          <p:val>
                                            <p:fltVal val="90"/>
                                          </p:val>
                                        </p:tav>
                                        <p:tav tm="100000">
                                          <p:val>
                                            <p:fltVal val="0"/>
                                          </p:val>
                                        </p:tav>
                                      </p:tavLst>
                                    </p:anim>
                                    <p:animEffect transition="in" filter="fade">
                                      <p:cBhvr>
                                        <p:cTn id="15" dur="1000"/>
                                        <p:tgtEl>
                                          <p:spTgt spid="13"/>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1" presetClass="entr" presetSubtype="0" fill="hold" grpId="0" nodeType="clickEffect">
                                  <p:stCondLst>
                                    <p:cond delay="0"/>
                                  </p:stCondLst>
                                  <p:iterate type="lt">
                                    <p:tmPct val="5000"/>
                                  </p:iterate>
                                  <p:childTnLst>
                                    <p:set>
                                      <p:cBhvr>
                                        <p:cTn id="19" dur="1" fill="hold">
                                          <p:stCondLst>
                                            <p:cond delay="0"/>
                                          </p:stCondLst>
                                        </p:cTn>
                                        <p:tgtEl>
                                          <p:spTgt spid="14"/>
                                        </p:tgtEl>
                                        <p:attrNameLst>
                                          <p:attrName>style.visibility</p:attrName>
                                        </p:attrNameLst>
                                      </p:cBhvr>
                                      <p:to>
                                        <p:strVal val="visible"/>
                                      </p:to>
                                    </p:set>
                                    <p:anim calcmode="lin" valueType="num">
                                      <p:cBhvr>
                                        <p:cTn id="20" dur="1000" fill="hold"/>
                                        <p:tgtEl>
                                          <p:spTgt spid="14"/>
                                        </p:tgtEl>
                                        <p:attrNameLst>
                                          <p:attrName>ppt_w</p:attrName>
                                        </p:attrNameLst>
                                      </p:cBhvr>
                                      <p:tavLst>
                                        <p:tav tm="0">
                                          <p:val>
                                            <p:fltVal val="0"/>
                                          </p:val>
                                        </p:tav>
                                        <p:tav tm="100000">
                                          <p:val>
                                            <p:strVal val="#ppt_w"/>
                                          </p:val>
                                        </p:tav>
                                      </p:tavLst>
                                    </p:anim>
                                    <p:anim calcmode="lin" valueType="num">
                                      <p:cBhvr>
                                        <p:cTn id="21" dur="1000" fill="hold"/>
                                        <p:tgtEl>
                                          <p:spTgt spid="14"/>
                                        </p:tgtEl>
                                        <p:attrNameLst>
                                          <p:attrName>ppt_h</p:attrName>
                                        </p:attrNameLst>
                                      </p:cBhvr>
                                      <p:tavLst>
                                        <p:tav tm="0">
                                          <p:val>
                                            <p:fltVal val="0"/>
                                          </p:val>
                                        </p:tav>
                                        <p:tav tm="100000">
                                          <p:val>
                                            <p:strVal val="#ppt_h"/>
                                          </p:val>
                                        </p:tav>
                                      </p:tavLst>
                                    </p:anim>
                                    <p:anim calcmode="lin" valueType="num">
                                      <p:cBhvr>
                                        <p:cTn id="22" dur="1000" fill="hold"/>
                                        <p:tgtEl>
                                          <p:spTgt spid="14"/>
                                        </p:tgtEl>
                                        <p:attrNameLst>
                                          <p:attrName>style.rotation</p:attrName>
                                        </p:attrNameLst>
                                      </p:cBhvr>
                                      <p:tavLst>
                                        <p:tav tm="0">
                                          <p:val>
                                            <p:fltVal val="90"/>
                                          </p:val>
                                        </p:tav>
                                        <p:tav tm="100000">
                                          <p:val>
                                            <p:fltVal val="0"/>
                                          </p:val>
                                        </p:tav>
                                      </p:tavLst>
                                    </p:anim>
                                    <p:animEffect transition="in" filter="fade">
                                      <p:cBhvr>
                                        <p:cTn id="23" dur="1000"/>
                                        <p:tgtEl>
                                          <p:spTgt spid="14"/>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31" presetClass="entr" presetSubtype="0" fill="hold" grpId="0" nodeType="clickEffect">
                                  <p:stCondLst>
                                    <p:cond delay="0"/>
                                  </p:stCondLst>
                                  <p:iterate type="lt">
                                    <p:tmPct val="5000"/>
                                  </p:iterate>
                                  <p:childTnLst>
                                    <p:set>
                                      <p:cBhvr>
                                        <p:cTn id="27" dur="1" fill="hold">
                                          <p:stCondLst>
                                            <p:cond delay="0"/>
                                          </p:stCondLst>
                                        </p:cTn>
                                        <p:tgtEl>
                                          <p:spTgt spid="11"/>
                                        </p:tgtEl>
                                        <p:attrNameLst>
                                          <p:attrName>style.visibility</p:attrName>
                                        </p:attrNameLst>
                                      </p:cBhvr>
                                      <p:to>
                                        <p:strVal val="visible"/>
                                      </p:to>
                                    </p:set>
                                    <p:anim calcmode="lin" valueType="num">
                                      <p:cBhvr>
                                        <p:cTn id="28" dur="1000" fill="hold"/>
                                        <p:tgtEl>
                                          <p:spTgt spid="11"/>
                                        </p:tgtEl>
                                        <p:attrNameLst>
                                          <p:attrName>ppt_w</p:attrName>
                                        </p:attrNameLst>
                                      </p:cBhvr>
                                      <p:tavLst>
                                        <p:tav tm="0">
                                          <p:val>
                                            <p:fltVal val="0"/>
                                          </p:val>
                                        </p:tav>
                                        <p:tav tm="100000">
                                          <p:val>
                                            <p:strVal val="#ppt_w"/>
                                          </p:val>
                                        </p:tav>
                                      </p:tavLst>
                                    </p:anim>
                                    <p:anim calcmode="lin" valueType="num">
                                      <p:cBhvr>
                                        <p:cTn id="29" dur="1000" fill="hold"/>
                                        <p:tgtEl>
                                          <p:spTgt spid="11"/>
                                        </p:tgtEl>
                                        <p:attrNameLst>
                                          <p:attrName>ppt_h</p:attrName>
                                        </p:attrNameLst>
                                      </p:cBhvr>
                                      <p:tavLst>
                                        <p:tav tm="0">
                                          <p:val>
                                            <p:fltVal val="0"/>
                                          </p:val>
                                        </p:tav>
                                        <p:tav tm="100000">
                                          <p:val>
                                            <p:strVal val="#ppt_h"/>
                                          </p:val>
                                        </p:tav>
                                      </p:tavLst>
                                    </p:anim>
                                    <p:anim calcmode="lin" valueType="num">
                                      <p:cBhvr>
                                        <p:cTn id="30" dur="1000" fill="hold"/>
                                        <p:tgtEl>
                                          <p:spTgt spid="11"/>
                                        </p:tgtEl>
                                        <p:attrNameLst>
                                          <p:attrName>style.rotation</p:attrName>
                                        </p:attrNameLst>
                                      </p:cBhvr>
                                      <p:tavLst>
                                        <p:tav tm="0">
                                          <p:val>
                                            <p:fltVal val="90"/>
                                          </p:val>
                                        </p:tav>
                                        <p:tav tm="100000">
                                          <p:val>
                                            <p:fltVal val="0"/>
                                          </p:val>
                                        </p:tav>
                                      </p:tavLst>
                                    </p:anim>
                                    <p:animEffect transition="in" filter="fade">
                                      <p:cBhvr>
                                        <p:cTn id="31" dur="1000"/>
                                        <p:tgtEl>
                                          <p:spTgt spid="11"/>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31" presetClass="entr" presetSubtype="0" fill="hold" grpId="0" nodeType="clickEffect">
                                  <p:stCondLst>
                                    <p:cond delay="0"/>
                                  </p:stCondLst>
                                  <p:iterate type="lt">
                                    <p:tmPct val="5000"/>
                                  </p:iterate>
                                  <p:childTnLst>
                                    <p:set>
                                      <p:cBhvr>
                                        <p:cTn id="35" dur="1" fill="hold">
                                          <p:stCondLst>
                                            <p:cond delay="0"/>
                                          </p:stCondLst>
                                        </p:cTn>
                                        <p:tgtEl>
                                          <p:spTgt spid="12"/>
                                        </p:tgtEl>
                                        <p:attrNameLst>
                                          <p:attrName>style.visibility</p:attrName>
                                        </p:attrNameLst>
                                      </p:cBhvr>
                                      <p:to>
                                        <p:strVal val="visible"/>
                                      </p:to>
                                    </p:set>
                                    <p:anim calcmode="lin" valueType="num">
                                      <p:cBhvr>
                                        <p:cTn id="36" dur="1000" fill="hold"/>
                                        <p:tgtEl>
                                          <p:spTgt spid="12"/>
                                        </p:tgtEl>
                                        <p:attrNameLst>
                                          <p:attrName>ppt_w</p:attrName>
                                        </p:attrNameLst>
                                      </p:cBhvr>
                                      <p:tavLst>
                                        <p:tav tm="0">
                                          <p:val>
                                            <p:fltVal val="0"/>
                                          </p:val>
                                        </p:tav>
                                        <p:tav tm="100000">
                                          <p:val>
                                            <p:strVal val="#ppt_w"/>
                                          </p:val>
                                        </p:tav>
                                      </p:tavLst>
                                    </p:anim>
                                    <p:anim calcmode="lin" valueType="num">
                                      <p:cBhvr>
                                        <p:cTn id="37" dur="1000" fill="hold"/>
                                        <p:tgtEl>
                                          <p:spTgt spid="12"/>
                                        </p:tgtEl>
                                        <p:attrNameLst>
                                          <p:attrName>ppt_h</p:attrName>
                                        </p:attrNameLst>
                                      </p:cBhvr>
                                      <p:tavLst>
                                        <p:tav tm="0">
                                          <p:val>
                                            <p:fltVal val="0"/>
                                          </p:val>
                                        </p:tav>
                                        <p:tav tm="100000">
                                          <p:val>
                                            <p:strVal val="#ppt_h"/>
                                          </p:val>
                                        </p:tav>
                                      </p:tavLst>
                                    </p:anim>
                                    <p:anim calcmode="lin" valueType="num">
                                      <p:cBhvr>
                                        <p:cTn id="38" dur="1000" fill="hold"/>
                                        <p:tgtEl>
                                          <p:spTgt spid="12"/>
                                        </p:tgtEl>
                                        <p:attrNameLst>
                                          <p:attrName>style.rotation</p:attrName>
                                        </p:attrNameLst>
                                      </p:cBhvr>
                                      <p:tavLst>
                                        <p:tav tm="0">
                                          <p:val>
                                            <p:fltVal val="90"/>
                                          </p:val>
                                        </p:tav>
                                        <p:tav tm="100000">
                                          <p:val>
                                            <p:fltVal val="0"/>
                                          </p:val>
                                        </p:tav>
                                      </p:tavLst>
                                    </p:anim>
                                    <p:animEffect transition="in" filter="fade">
                                      <p:cBhvr>
                                        <p:cTn id="39" dur="1000"/>
                                        <p:tgtEl>
                                          <p:spTgt spid="12"/>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31" presetClass="entr" presetSubtype="0" fill="hold" grpId="0" nodeType="clickEffect">
                                  <p:stCondLst>
                                    <p:cond delay="0"/>
                                  </p:stCondLst>
                                  <p:iterate type="lt">
                                    <p:tmPct val="5000"/>
                                  </p:iterate>
                                  <p:childTnLst>
                                    <p:set>
                                      <p:cBhvr>
                                        <p:cTn id="43" dur="1" fill="hold">
                                          <p:stCondLst>
                                            <p:cond delay="0"/>
                                          </p:stCondLst>
                                        </p:cTn>
                                        <p:tgtEl>
                                          <p:spTgt spid="15"/>
                                        </p:tgtEl>
                                        <p:attrNameLst>
                                          <p:attrName>style.visibility</p:attrName>
                                        </p:attrNameLst>
                                      </p:cBhvr>
                                      <p:to>
                                        <p:strVal val="visible"/>
                                      </p:to>
                                    </p:set>
                                    <p:anim calcmode="lin" valueType="num">
                                      <p:cBhvr>
                                        <p:cTn id="44" dur="1000" fill="hold"/>
                                        <p:tgtEl>
                                          <p:spTgt spid="15"/>
                                        </p:tgtEl>
                                        <p:attrNameLst>
                                          <p:attrName>ppt_w</p:attrName>
                                        </p:attrNameLst>
                                      </p:cBhvr>
                                      <p:tavLst>
                                        <p:tav tm="0">
                                          <p:val>
                                            <p:fltVal val="0"/>
                                          </p:val>
                                        </p:tav>
                                        <p:tav tm="100000">
                                          <p:val>
                                            <p:strVal val="#ppt_w"/>
                                          </p:val>
                                        </p:tav>
                                      </p:tavLst>
                                    </p:anim>
                                    <p:anim calcmode="lin" valueType="num">
                                      <p:cBhvr>
                                        <p:cTn id="45" dur="1000" fill="hold"/>
                                        <p:tgtEl>
                                          <p:spTgt spid="15"/>
                                        </p:tgtEl>
                                        <p:attrNameLst>
                                          <p:attrName>ppt_h</p:attrName>
                                        </p:attrNameLst>
                                      </p:cBhvr>
                                      <p:tavLst>
                                        <p:tav tm="0">
                                          <p:val>
                                            <p:fltVal val="0"/>
                                          </p:val>
                                        </p:tav>
                                        <p:tav tm="100000">
                                          <p:val>
                                            <p:strVal val="#ppt_h"/>
                                          </p:val>
                                        </p:tav>
                                      </p:tavLst>
                                    </p:anim>
                                    <p:anim calcmode="lin" valueType="num">
                                      <p:cBhvr>
                                        <p:cTn id="46" dur="1000" fill="hold"/>
                                        <p:tgtEl>
                                          <p:spTgt spid="15"/>
                                        </p:tgtEl>
                                        <p:attrNameLst>
                                          <p:attrName>style.rotation</p:attrName>
                                        </p:attrNameLst>
                                      </p:cBhvr>
                                      <p:tavLst>
                                        <p:tav tm="0">
                                          <p:val>
                                            <p:fltVal val="90"/>
                                          </p:val>
                                        </p:tav>
                                        <p:tav tm="100000">
                                          <p:val>
                                            <p:fltVal val="0"/>
                                          </p:val>
                                        </p:tav>
                                      </p:tavLst>
                                    </p:anim>
                                    <p:animEffect transition="in" filter="fade">
                                      <p:cBhvr>
                                        <p:cTn id="47" dur="1000"/>
                                        <p:tgtEl>
                                          <p:spTgt spid="15"/>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31" presetClass="entr" presetSubtype="0" fill="hold" nodeType="clickEffect">
                                  <p:stCondLst>
                                    <p:cond delay="0"/>
                                  </p:stCondLst>
                                  <p:iterate type="lt">
                                    <p:tmPct val="5000"/>
                                  </p:iterate>
                                  <p:childTnLst>
                                    <p:set>
                                      <p:cBhvr>
                                        <p:cTn id="51" dur="1" fill="hold">
                                          <p:stCondLst>
                                            <p:cond delay="0"/>
                                          </p:stCondLst>
                                        </p:cTn>
                                        <p:tgtEl>
                                          <p:spTgt spid="16"/>
                                        </p:tgtEl>
                                        <p:attrNameLst>
                                          <p:attrName>style.visibility</p:attrName>
                                        </p:attrNameLst>
                                      </p:cBhvr>
                                      <p:to>
                                        <p:strVal val="visible"/>
                                      </p:to>
                                    </p:set>
                                    <p:anim calcmode="lin" valueType="num">
                                      <p:cBhvr>
                                        <p:cTn id="52" dur="1000" fill="hold"/>
                                        <p:tgtEl>
                                          <p:spTgt spid="16"/>
                                        </p:tgtEl>
                                        <p:attrNameLst>
                                          <p:attrName>ppt_w</p:attrName>
                                        </p:attrNameLst>
                                      </p:cBhvr>
                                      <p:tavLst>
                                        <p:tav tm="0">
                                          <p:val>
                                            <p:fltVal val="0"/>
                                          </p:val>
                                        </p:tav>
                                        <p:tav tm="100000">
                                          <p:val>
                                            <p:strVal val="#ppt_w"/>
                                          </p:val>
                                        </p:tav>
                                      </p:tavLst>
                                    </p:anim>
                                    <p:anim calcmode="lin" valueType="num">
                                      <p:cBhvr>
                                        <p:cTn id="53" dur="1000" fill="hold"/>
                                        <p:tgtEl>
                                          <p:spTgt spid="16"/>
                                        </p:tgtEl>
                                        <p:attrNameLst>
                                          <p:attrName>ppt_h</p:attrName>
                                        </p:attrNameLst>
                                      </p:cBhvr>
                                      <p:tavLst>
                                        <p:tav tm="0">
                                          <p:val>
                                            <p:fltVal val="0"/>
                                          </p:val>
                                        </p:tav>
                                        <p:tav tm="100000">
                                          <p:val>
                                            <p:strVal val="#ppt_h"/>
                                          </p:val>
                                        </p:tav>
                                      </p:tavLst>
                                    </p:anim>
                                    <p:anim calcmode="lin" valueType="num">
                                      <p:cBhvr>
                                        <p:cTn id="54" dur="1000" fill="hold"/>
                                        <p:tgtEl>
                                          <p:spTgt spid="16"/>
                                        </p:tgtEl>
                                        <p:attrNameLst>
                                          <p:attrName>style.rotation</p:attrName>
                                        </p:attrNameLst>
                                      </p:cBhvr>
                                      <p:tavLst>
                                        <p:tav tm="0">
                                          <p:val>
                                            <p:fltVal val="90"/>
                                          </p:val>
                                        </p:tav>
                                        <p:tav tm="100000">
                                          <p:val>
                                            <p:fltVal val="0"/>
                                          </p:val>
                                        </p:tav>
                                      </p:tavLst>
                                    </p:anim>
                                    <p:animEffect transition="in" filter="fade">
                                      <p:cBhvr>
                                        <p:cTn id="55" dur="1000"/>
                                        <p:tgtEl>
                                          <p:spTgt spid="16"/>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1" presetClass="entr" presetSubtype="0" fill="hold" nodeType="clickEffect">
                                  <p:stCondLst>
                                    <p:cond delay="0"/>
                                  </p:stCondLst>
                                  <p:childTnLst>
                                    <p:set>
                                      <p:cBhvr>
                                        <p:cTn id="59" dur="1" fill="hold">
                                          <p:stCondLst>
                                            <p:cond delay="0"/>
                                          </p:stCondLst>
                                        </p:cTn>
                                        <p:tgtEl>
                                          <p:spTgt spid="111619">
                                            <p:txEl>
                                              <p:pRg st="0" end="0"/>
                                            </p:txEl>
                                          </p:spTgt>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1116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F0FDECD-8030-4104-B684-D4475565944D}"/>
              </a:ext>
            </a:extLst>
          </p:cNvPr>
          <p:cNvSpPr>
            <a:spLocks noGrp="1"/>
          </p:cNvSpPr>
          <p:nvPr>
            <p:ph type="title"/>
          </p:nvPr>
        </p:nvSpPr>
        <p:spPr bwMode="auto">
          <a:xfrm>
            <a:off x="1659466" y="150932"/>
            <a:ext cx="6139969" cy="51673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gn="ctr"/>
            <a:r>
              <a:rPr lang="en-US" altLang="en-US" sz="2100" dirty="0">
                <a:solidFill>
                  <a:schemeClr val="tx2">
                    <a:lumMod val="60000"/>
                    <a:lumOff val="40000"/>
                  </a:schemeClr>
                </a:solidFill>
              </a:rPr>
              <a:t>What you see may look something like this</a:t>
            </a:r>
          </a:p>
        </p:txBody>
      </p:sp>
      <p:pic>
        <p:nvPicPr>
          <p:cNvPr id="5" name="Picture 4" descr="A close-up of a map">
            <a:extLst>
              <a:ext uri="{FF2B5EF4-FFF2-40B4-BE49-F238E27FC236}">
                <a16:creationId xmlns:a16="http://schemas.microsoft.com/office/drawing/2014/main" id="{F55D387A-7737-27FB-B935-AE9D2BD5A4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995" y="667663"/>
            <a:ext cx="7854010" cy="5206087"/>
          </a:xfrm>
          <a:prstGeom prst="rect">
            <a:avLst/>
          </a:prstGeom>
        </p:spPr>
      </p:pic>
      <p:pic>
        <p:nvPicPr>
          <p:cNvPr id="2" name="Picture 1">
            <a:extLst>
              <a:ext uri="{FF2B5EF4-FFF2-40B4-BE49-F238E27FC236}">
                <a16:creationId xmlns:a16="http://schemas.microsoft.com/office/drawing/2014/main" id="{697DC1F3-0858-74C1-16E1-AA841E8D3903}"/>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advTm="21588"/>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420F2-295E-B009-0964-36993DBCE0F7}"/>
            </a:ext>
          </a:extLst>
        </p:cNvPr>
        <p:cNvGrpSpPr/>
        <p:nvPr/>
      </p:nvGrpSpPr>
      <p:grpSpPr>
        <a:xfrm>
          <a:off x="0" y="0"/>
          <a:ext cx="0" cy="0"/>
          <a:chOff x="0" y="0"/>
          <a:chExt cx="0" cy="0"/>
        </a:xfrm>
      </p:grpSpPr>
      <p:sp>
        <p:nvSpPr>
          <p:cNvPr id="41986" name="Title 1">
            <a:extLst>
              <a:ext uri="{FF2B5EF4-FFF2-40B4-BE49-F238E27FC236}">
                <a16:creationId xmlns:a16="http://schemas.microsoft.com/office/drawing/2014/main" id="{43FDF07A-130E-ABC9-EA9F-2C73C5B0E2FA}"/>
              </a:ext>
            </a:extLst>
          </p:cNvPr>
          <p:cNvSpPr>
            <a:spLocks noGrp="1"/>
          </p:cNvSpPr>
          <p:nvPr>
            <p:ph type="title"/>
          </p:nvPr>
        </p:nvSpPr>
        <p:spPr bwMode="auto">
          <a:xfrm>
            <a:off x="607484" y="222016"/>
            <a:ext cx="7672916"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gn="ctr"/>
            <a:r>
              <a:rPr lang="en-US" altLang="en-US" sz="3200" dirty="0"/>
              <a:t>Typical Set of Plans May Contain:</a:t>
            </a:r>
          </a:p>
        </p:txBody>
      </p:sp>
      <p:sp>
        <p:nvSpPr>
          <p:cNvPr id="41987" name="Content Placeholder 2">
            <a:extLst>
              <a:ext uri="{FF2B5EF4-FFF2-40B4-BE49-F238E27FC236}">
                <a16:creationId xmlns:a16="http://schemas.microsoft.com/office/drawing/2014/main" id="{A6C3ACCD-CA72-DA3A-6845-AFF666990A1D}"/>
              </a:ext>
            </a:extLst>
          </p:cNvPr>
          <p:cNvSpPr>
            <a:spLocks noGrp="1"/>
          </p:cNvSpPr>
          <p:nvPr>
            <p:ph sz="half" idx="1"/>
          </p:nvPr>
        </p:nvSpPr>
        <p:spPr bwMode="auto">
          <a:xfrm>
            <a:off x="537634" y="1371601"/>
            <a:ext cx="3551765" cy="33944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Autofit/>
          </a:bodyPr>
          <a:lstStyle/>
          <a:p>
            <a:pPr>
              <a:buFont typeface="Wingdings" pitchFamily="2" charset="2"/>
              <a:buChar char="§"/>
            </a:pPr>
            <a:r>
              <a:rPr lang="en-US" altLang="en-US" sz="2800" dirty="0">
                <a:solidFill>
                  <a:schemeClr val="tx1"/>
                </a:solidFill>
              </a:rPr>
              <a:t>Cover Sheet</a:t>
            </a:r>
          </a:p>
          <a:p>
            <a:pPr>
              <a:buFont typeface="Wingdings" pitchFamily="2" charset="2"/>
              <a:buChar char="§"/>
            </a:pPr>
            <a:r>
              <a:rPr lang="en-US" altLang="en-US" sz="2800" dirty="0">
                <a:solidFill>
                  <a:schemeClr val="tx1"/>
                </a:solidFill>
              </a:rPr>
              <a:t>Existing Conditions Plan</a:t>
            </a:r>
          </a:p>
          <a:p>
            <a:pPr>
              <a:buFont typeface="Wingdings" pitchFamily="2" charset="2"/>
              <a:buChar char="§"/>
            </a:pPr>
            <a:r>
              <a:rPr lang="en-US" altLang="en-US" sz="2800" dirty="0">
                <a:solidFill>
                  <a:schemeClr val="tx1"/>
                </a:solidFill>
              </a:rPr>
              <a:t>Demolition Plan</a:t>
            </a:r>
          </a:p>
          <a:p>
            <a:pPr>
              <a:buFont typeface="Wingdings" pitchFamily="2" charset="2"/>
              <a:buChar char="§"/>
            </a:pPr>
            <a:r>
              <a:rPr lang="en-US" altLang="en-US" sz="2800" dirty="0">
                <a:solidFill>
                  <a:schemeClr val="tx1"/>
                </a:solidFill>
              </a:rPr>
              <a:t>Utilities Plan</a:t>
            </a:r>
          </a:p>
          <a:p>
            <a:pPr>
              <a:buFont typeface="Wingdings" pitchFamily="2" charset="2"/>
              <a:buChar char="§"/>
            </a:pPr>
            <a:r>
              <a:rPr lang="en-US" altLang="en-US" sz="2800" dirty="0">
                <a:solidFill>
                  <a:schemeClr val="tx1"/>
                </a:solidFill>
              </a:rPr>
              <a:t>Site Plan</a:t>
            </a:r>
          </a:p>
          <a:p>
            <a:pPr>
              <a:buFont typeface="Wingdings" pitchFamily="2" charset="2"/>
              <a:buChar char="§"/>
            </a:pPr>
            <a:r>
              <a:rPr lang="en-US" altLang="en-US" sz="2800" dirty="0">
                <a:solidFill>
                  <a:schemeClr val="tx1"/>
                </a:solidFill>
              </a:rPr>
              <a:t>Landscape Plan</a:t>
            </a:r>
          </a:p>
          <a:p>
            <a:pPr>
              <a:buFont typeface="Wingdings" pitchFamily="2" charset="2"/>
              <a:buChar char="§"/>
            </a:pPr>
            <a:r>
              <a:rPr lang="en-US" altLang="en-US" sz="2800" dirty="0">
                <a:solidFill>
                  <a:schemeClr val="tx1"/>
                </a:solidFill>
              </a:rPr>
              <a:t>Detail Sheets</a:t>
            </a:r>
          </a:p>
        </p:txBody>
      </p:sp>
      <p:sp>
        <p:nvSpPr>
          <p:cNvPr id="41988" name="Content Placeholder 1">
            <a:extLst>
              <a:ext uri="{FF2B5EF4-FFF2-40B4-BE49-F238E27FC236}">
                <a16:creationId xmlns:a16="http://schemas.microsoft.com/office/drawing/2014/main" id="{48F25692-EBE3-DB44-23DA-F127D88FEDA3}"/>
              </a:ext>
            </a:extLst>
          </p:cNvPr>
          <p:cNvSpPr>
            <a:spLocks noGrp="1"/>
          </p:cNvSpPr>
          <p:nvPr>
            <p:ph sz="half" idx="2"/>
          </p:nvPr>
        </p:nvSpPr>
        <p:spPr bwMode="auto">
          <a:xfrm>
            <a:off x="5469465" y="1371601"/>
            <a:ext cx="3268133" cy="33944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buFont typeface="Wingdings" pitchFamily="2" charset="2"/>
              <a:buChar char="§"/>
            </a:pPr>
            <a:r>
              <a:rPr lang="en-US" altLang="en-US" sz="2800" dirty="0">
                <a:solidFill>
                  <a:schemeClr val="tx1"/>
                </a:solidFill>
              </a:rPr>
              <a:t>Drainage</a:t>
            </a:r>
          </a:p>
          <a:p>
            <a:pPr>
              <a:buFont typeface="Wingdings" pitchFamily="2" charset="2"/>
              <a:buChar char="§"/>
            </a:pPr>
            <a:r>
              <a:rPr lang="en-US" altLang="en-US" sz="2800" dirty="0">
                <a:solidFill>
                  <a:schemeClr val="tx1"/>
                </a:solidFill>
              </a:rPr>
              <a:t>E&amp;S Control</a:t>
            </a:r>
          </a:p>
          <a:p>
            <a:pPr>
              <a:buFont typeface="Wingdings" pitchFamily="2" charset="2"/>
              <a:buChar char="§"/>
            </a:pPr>
            <a:r>
              <a:rPr lang="en-US" altLang="en-US" sz="2800" dirty="0">
                <a:solidFill>
                  <a:schemeClr val="tx1"/>
                </a:solidFill>
              </a:rPr>
              <a:t>Building Elevations</a:t>
            </a:r>
          </a:p>
          <a:p>
            <a:pPr>
              <a:buFont typeface="Wingdings" pitchFamily="2" charset="2"/>
              <a:buChar char="§"/>
            </a:pPr>
            <a:r>
              <a:rPr lang="en-US" altLang="en-US" sz="2800" dirty="0">
                <a:solidFill>
                  <a:schemeClr val="tx1"/>
                </a:solidFill>
              </a:rPr>
              <a:t>Floor Plans</a:t>
            </a:r>
          </a:p>
        </p:txBody>
      </p:sp>
      <p:pic>
        <p:nvPicPr>
          <p:cNvPr id="2" name="Picture 1">
            <a:extLst>
              <a:ext uri="{FF2B5EF4-FFF2-40B4-BE49-F238E27FC236}">
                <a16:creationId xmlns:a16="http://schemas.microsoft.com/office/drawing/2014/main" id="{30AB6161-BEE1-0E9B-C25D-923446CEADA5}"/>
              </a:ext>
              <a:ext uri="{C183D7F6-B498-43B3-948B-1728B52AA6E4}">
                <adec:decorative xmlns:adec="http://schemas.microsoft.com/office/drawing/2017/decorative" val="1"/>
              </a:ext>
            </a:extLst>
          </p:cNvPr>
          <p:cNvPicPr/>
          <p:nvPr/>
        </p:nvPicPr>
        <p:blipFill>
          <a:blip r:embed="rId4"/>
          <a:stretch>
            <a:fillRect/>
          </a:stretch>
        </p:blipFill>
        <p:spPr>
          <a:xfrm>
            <a:off x="206325" y="6187889"/>
            <a:ext cx="1321423" cy="448095"/>
          </a:xfrm>
          <a:prstGeom prst="rect">
            <a:avLst/>
          </a:prstGeom>
        </p:spPr>
      </p:pic>
    </p:spTree>
    <p:custDataLst>
      <p:tags r:id="rId1"/>
    </p:custDataLst>
    <p:extLst>
      <p:ext uri="{BB962C8B-B14F-4D97-AF65-F5344CB8AC3E}">
        <p14:creationId xmlns:p14="http://schemas.microsoft.com/office/powerpoint/2010/main" val="4191661769"/>
      </p:ext>
    </p:extLst>
  </p:cSld>
  <p:clrMapOvr>
    <a:masterClrMapping/>
  </p:clrMapOvr>
  <p:transition advTm="21588"/>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D6C26C2-2C9C-47D7-A2DC-3919FFEBC831}"/>
              </a:ext>
            </a:extLst>
          </p:cNvPr>
          <p:cNvSpPr>
            <a:spLocks noGrp="1"/>
          </p:cNvSpPr>
          <p:nvPr>
            <p:ph type="title"/>
          </p:nvPr>
        </p:nvSpPr>
        <p:spPr bwMode="auto">
          <a:xfrm>
            <a:off x="1600201" y="145638"/>
            <a:ext cx="6343650"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r>
              <a:rPr lang="en-US" altLang="en-US" sz="2400" dirty="0"/>
              <a:t>What Is This Plan Telling Me?</a:t>
            </a:r>
          </a:p>
        </p:txBody>
      </p:sp>
      <p:pic>
        <p:nvPicPr>
          <p:cNvPr id="40963" name="Content Placeholder 5" descr="Architectural blueprint of Fontainebleau Casino Resort showing street level plan including garage and convention level one. Detailed layout features building sections, parking areas, water features, swimming pool, open spaces, and project data with labels and measurements.&#10;&#10;">
            <a:extLst>
              <a:ext uri="{FF2B5EF4-FFF2-40B4-BE49-F238E27FC236}">
                <a16:creationId xmlns:a16="http://schemas.microsoft.com/office/drawing/2014/main" id="{64DA360F-130F-491E-A09E-B32C4002197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2982" y="800563"/>
            <a:ext cx="7808217" cy="515314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4">
            <a:extLst>
              <a:ext uri="{FF2B5EF4-FFF2-40B4-BE49-F238E27FC236}">
                <a16:creationId xmlns:a16="http://schemas.microsoft.com/office/drawing/2014/main" id="{79481AFD-1A7D-BE94-C3F9-6DBC8E1DB700}"/>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8867" y="3849362"/>
            <a:ext cx="744983" cy="234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8F858BBD-341E-DC32-1314-E6D982FE9C8C}"/>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7198867" y="787020"/>
            <a:ext cx="689864" cy="234554"/>
          </a:xfrm>
          <a:prstGeom prst="rect">
            <a:avLst/>
          </a:prstGeom>
        </p:spPr>
      </p:pic>
      <p:pic>
        <p:nvPicPr>
          <p:cNvPr id="4" name="Picture 3">
            <a:extLst>
              <a:ext uri="{FF2B5EF4-FFF2-40B4-BE49-F238E27FC236}">
                <a16:creationId xmlns:a16="http://schemas.microsoft.com/office/drawing/2014/main" id="{A1A8C6AD-04C9-1E20-8171-D5C5C0D6A37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7164772" y="1704656"/>
            <a:ext cx="685859" cy="233192"/>
          </a:xfrm>
          <a:prstGeom prst="rect">
            <a:avLst/>
          </a:prstGeom>
        </p:spPr>
      </p:pic>
      <p:pic>
        <p:nvPicPr>
          <p:cNvPr id="5" name="Picture 4">
            <a:extLst>
              <a:ext uri="{FF2B5EF4-FFF2-40B4-BE49-F238E27FC236}">
                <a16:creationId xmlns:a16="http://schemas.microsoft.com/office/drawing/2014/main" id="{92723FAC-49DA-A815-D550-4C6BBC921BF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7202872" y="4294101"/>
            <a:ext cx="685859" cy="233192"/>
          </a:xfrm>
          <a:prstGeom prst="rect">
            <a:avLst/>
          </a:prstGeom>
        </p:spPr>
      </p:pic>
      <p:pic>
        <p:nvPicPr>
          <p:cNvPr id="6" name="Picture 5">
            <a:extLst>
              <a:ext uri="{FF2B5EF4-FFF2-40B4-BE49-F238E27FC236}">
                <a16:creationId xmlns:a16="http://schemas.microsoft.com/office/drawing/2014/main" id="{FE10B5A2-AF49-AE88-BAF3-A064F6C2741A}"/>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6956576" y="3123122"/>
            <a:ext cx="1196824" cy="233192"/>
          </a:xfrm>
          <a:prstGeom prst="rect">
            <a:avLst/>
          </a:prstGeom>
        </p:spPr>
      </p:pic>
      <p:pic>
        <p:nvPicPr>
          <p:cNvPr id="7" name="Picture 6">
            <a:extLst>
              <a:ext uri="{FF2B5EF4-FFF2-40B4-BE49-F238E27FC236}">
                <a16:creationId xmlns:a16="http://schemas.microsoft.com/office/drawing/2014/main" id="{D70E0467-2273-B255-084A-2E6FDB2304E7}"/>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544"/>
    </mc:Choice>
    <mc:Fallback xmlns="">
      <p:transition spd="slow" advTm="4354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A021CA54-463E-7E3C-D3E4-6B8F674079B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gn="ctr"/>
            <a:r>
              <a:rPr lang="en-US" altLang="en-US" sz="3600" dirty="0"/>
              <a:t>Help is on the Plans</a:t>
            </a:r>
          </a:p>
        </p:txBody>
      </p:sp>
      <p:sp>
        <p:nvSpPr>
          <p:cNvPr id="50179" name="Content Placeholder 2">
            <a:extLst>
              <a:ext uri="{FF2B5EF4-FFF2-40B4-BE49-F238E27FC236}">
                <a16:creationId xmlns:a16="http://schemas.microsoft.com/office/drawing/2014/main" id="{317DFA48-6DAB-A3E1-14B6-534BF6593284}"/>
              </a:ext>
            </a:extLst>
          </p:cNvPr>
          <p:cNvSpPr>
            <a:spLocks noGrp="1"/>
          </p:cNvSpPr>
          <p:nvPr>
            <p:ph idx="1"/>
          </p:nvPr>
        </p:nvSpPr>
        <p:spPr bwMode="auto">
          <a:xfrm>
            <a:off x="2760133" y="1326512"/>
            <a:ext cx="5816600" cy="441113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 typeface="Wingdings" pitchFamily="2" charset="2"/>
              <a:buChar char="§"/>
            </a:pPr>
            <a:r>
              <a:rPr lang="en-US" altLang="en-US" sz="2400" dirty="0">
                <a:solidFill>
                  <a:schemeClr val="tx1"/>
                </a:solidFill>
              </a:rPr>
              <a:t>Location Map</a:t>
            </a:r>
          </a:p>
          <a:p>
            <a:pPr>
              <a:buFont typeface="Wingdings" pitchFamily="2" charset="2"/>
              <a:buChar char="§"/>
            </a:pPr>
            <a:r>
              <a:rPr lang="en-US" altLang="en-US" sz="2400" dirty="0">
                <a:solidFill>
                  <a:schemeClr val="tx1"/>
                </a:solidFill>
              </a:rPr>
              <a:t>List of Drawings</a:t>
            </a:r>
          </a:p>
          <a:p>
            <a:pPr>
              <a:buFont typeface="Wingdings" pitchFamily="2" charset="2"/>
              <a:buChar char="§"/>
            </a:pPr>
            <a:r>
              <a:rPr lang="en-US" altLang="en-US" sz="2400" dirty="0">
                <a:solidFill>
                  <a:schemeClr val="tx1"/>
                </a:solidFill>
              </a:rPr>
              <a:t>Orientation</a:t>
            </a:r>
          </a:p>
          <a:p>
            <a:pPr>
              <a:buFont typeface="Wingdings" pitchFamily="2" charset="2"/>
              <a:buChar char="§"/>
            </a:pPr>
            <a:r>
              <a:rPr lang="en-US" altLang="en-US" sz="2400" dirty="0">
                <a:solidFill>
                  <a:schemeClr val="tx1"/>
                </a:solidFill>
              </a:rPr>
              <a:t>Title Block</a:t>
            </a:r>
          </a:p>
          <a:p>
            <a:pPr>
              <a:buFont typeface="Wingdings" pitchFamily="2" charset="2"/>
              <a:buChar char="§"/>
            </a:pPr>
            <a:r>
              <a:rPr lang="en-US" altLang="en-US" sz="2400" dirty="0">
                <a:solidFill>
                  <a:schemeClr val="tx1"/>
                </a:solidFill>
              </a:rPr>
              <a:t>Legend</a:t>
            </a:r>
          </a:p>
          <a:p>
            <a:pPr>
              <a:buFont typeface="Wingdings" pitchFamily="2" charset="2"/>
              <a:buChar char="§"/>
            </a:pPr>
            <a:r>
              <a:rPr lang="en-US" altLang="en-US" sz="2400" dirty="0">
                <a:solidFill>
                  <a:schemeClr val="tx1"/>
                </a:solidFill>
              </a:rPr>
              <a:t>Scale</a:t>
            </a:r>
          </a:p>
          <a:p>
            <a:pPr>
              <a:buFont typeface="Wingdings" pitchFamily="2" charset="2"/>
              <a:buChar char="§"/>
            </a:pPr>
            <a:r>
              <a:rPr lang="en-US" altLang="en-US" sz="2400" dirty="0">
                <a:solidFill>
                  <a:schemeClr val="tx1"/>
                </a:solidFill>
              </a:rPr>
              <a:t>Zoning Table</a:t>
            </a:r>
          </a:p>
          <a:p>
            <a:pPr>
              <a:buFont typeface="Wingdings" pitchFamily="2" charset="2"/>
              <a:buChar char="§"/>
            </a:pPr>
            <a:r>
              <a:rPr lang="en-US" altLang="en-US" sz="2400" dirty="0">
                <a:solidFill>
                  <a:schemeClr val="tx1"/>
                </a:solidFill>
              </a:rPr>
              <a:t>Notes</a:t>
            </a:r>
          </a:p>
          <a:p>
            <a:pPr>
              <a:buFont typeface="Wingdings" pitchFamily="2" charset="2"/>
              <a:buChar char="§"/>
            </a:pPr>
            <a:r>
              <a:rPr lang="en-US" altLang="en-US" sz="2400" dirty="0">
                <a:solidFill>
                  <a:schemeClr val="tx1"/>
                </a:solidFill>
              </a:rPr>
              <a:t>And More….</a:t>
            </a:r>
          </a:p>
          <a:p>
            <a:endParaRPr lang="en-US" altLang="en-US" dirty="0"/>
          </a:p>
          <a:p>
            <a:endParaRPr lang="en-US" altLang="en-US" dirty="0"/>
          </a:p>
          <a:p>
            <a:endParaRPr lang="en-US" altLang="en-US" dirty="0"/>
          </a:p>
        </p:txBody>
      </p:sp>
      <p:pic>
        <p:nvPicPr>
          <p:cNvPr id="2" name="Picture 1">
            <a:extLst>
              <a:ext uri="{FF2B5EF4-FFF2-40B4-BE49-F238E27FC236}">
                <a16:creationId xmlns:a16="http://schemas.microsoft.com/office/drawing/2014/main" id="{EA24B2D6-3621-2A48-047D-5DB4049CA703}"/>
              </a:ext>
              <a:ext uri="{C183D7F6-B498-43B3-948B-1728B52AA6E4}">
                <adec:decorative xmlns:adec="http://schemas.microsoft.com/office/drawing/2017/decorative" val="1"/>
              </a:ext>
            </a:extLst>
          </p:cNvPr>
          <p:cNvPicPr/>
          <p:nvPr/>
        </p:nvPicPr>
        <p:blipFill>
          <a:blip r:embed="rId3"/>
          <a:stretch>
            <a:fillRect/>
          </a:stretch>
        </p:blipFill>
        <p:spPr>
          <a:xfrm>
            <a:off x="206325" y="6187889"/>
            <a:ext cx="1321423" cy="448095"/>
          </a:xfrm>
          <a:prstGeom prst="rect">
            <a:avLst/>
          </a:prstGeom>
        </p:spPr>
      </p:pic>
      <p:pic>
        <p:nvPicPr>
          <p:cNvPr id="3" name="Picture 2" descr="Site plan cover sheet for proposed mixed-use development at 12 North Main Street, Manchester, Connecticut, prepared by Cole Engineering. Includes key map with street layout, sheet index listing various site plans and details, applicant and property owner information, consultant contacts, and approval stamps.&#10;">
            <a:extLst>
              <a:ext uri="{FF2B5EF4-FFF2-40B4-BE49-F238E27FC236}">
                <a16:creationId xmlns:a16="http://schemas.microsoft.com/office/drawing/2014/main" id="{0F0981F5-62E0-7BB1-BB1D-1842B49906BA}"/>
              </a:ext>
            </a:extLst>
          </p:cNvPr>
          <p:cNvPicPr>
            <a:picLocks noChangeAspect="1"/>
          </p:cNvPicPr>
          <p:nvPr/>
        </p:nvPicPr>
        <p:blipFill>
          <a:blip r:embed="rId4"/>
          <a:srcRect l="9536" t="31867" r="66979" b="26451"/>
          <a:stretch/>
        </p:blipFill>
        <p:spPr>
          <a:xfrm>
            <a:off x="136258" y="3173442"/>
            <a:ext cx="2268275" cy="2668559"/>
          </a:xfrm>
          <a:prstGeom prst="rect">
            <a:avLst/>
          </a:prstGeom>
        </p:spPr>
      </p:pic>
      <p:pic>
        <p:nvPicPr>
          <p:cNvPr id="4" name="Picture 3" descr="A black and white compass rose diagram showing cardinal directions North, East, South, and West with intermediate points. &#10;&#10;">
            <a:extLst>
              <a:ext uri="{FF2B5EF4-FFF2-40B4-BE49-F238E27FC236}">
                <a16:creationId xmlns:a16="http://schemas.microsoft.com/office/drawing/2014/main" id="{6782BB12-22A5-AABA-C943-7E109F0E58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249940">
            <a:off x="6410865" y="3445526"/>
            <a:ext cx="2114147" cy="1980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A scale bar graphic representing distances from 0 to 5 miles, divided into five equal segments with alternating black and white colors. It serves as a reference for measuring distances on maps or diagrams.&#10;">
            <a:extLst>
              <a:ext uri="{FF2B5EF4-FFF2-40B4-BE49-F238E27FC236}">
                <a16:creationId xmlns:a16="http://schemas.microsoft.com/office/drawing/2014/main" id="{54A5ABB0-0511-0706-028D-99F9AC45D9DC}"/>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800000">
            <a:off x="-227234" y="1551670"/>
            <a:ext cx="3509963" cy="687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6" descr="Document cover page for an excavation plan prepared for Young Street in East Hampton, Connecticut, dated June 1, 2004. Includes project details such as revision dates, company name BSC Group/Hyppa Associates, contact information, scale, file path, drawing number, job number, and sheet number.&#10;">
            <a:extLst>
              <a:ext uri="{FF2B5EF4-FFF2-40B4-BE49-F238E27FC236}">
                <a16:creationId xmlns:a16="http://schemas.microsoft.com/office/drawing/2014/main" id="{A2574BCB-99A4-1665-00D3-57D3EDF084D6}"/>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72667" y="1120355"/>
            <a:ext cx="3014133" cy="2164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99C9339-9690-49DF-B1B4-E51F309EC0B1}"/>
              </a:ext>
            </a:extLst>
          </p:cNvPr>
          <p:cNvSpPr>
            <a:spLocks noGrp="1"/>
          </p:cNvSpPr>
          <p:nvPr>
            <p:ph type="title"/>
          </p:nvPr>
        </p:nvSpPr>
        <p:spPr bwMode="auto">
          <a:xfrm>
            <a:off x="1606550" y="180706"/>
            <a:ext cx="6172200"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r>
              <a:rPr lang="en-US" altLang="en-US" dirty="0"/>
              <a:t>Location Map</a:t>
            </a:r>
          </a:p>
        </p:txBody>
      </p:sp>
      <p:pic>
        <p:nvPicPr>
          <p:cNvPr id="44036" name="Picture 4" descr="Black and white location map showing roads and landmarks around a site marked near Route 213. Map includes labeled streets, a north arrow, and notable areas like Goshen Cove and Susan Terrace, with a scale of 1 inch to 1000 feet.&#10;&#10;">
            <a:extLst>
              <a:ext uri="{FF2B5EF4-FFF2-40B4-BE49-F238E27FC236}">
                <a16:creationId xmlns:a16="http://schemas.microsoft.com/office/drawing/2014/main" id="{DA162427-CCD2-4294-9161-E9CC49918A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659" y="1022755"/>
            <a:ext cx="5086350" cy="4444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4037" name="Oval 1">
            <a:extLst>
              <a:ext uri="{FF2B5EF4-FFF2-40B4-BE49-F238E27FC236}">
                <a16:creationId xmlns:a16="http://schemas.microsoft.com/office/drawing/2014/main" id="{3B9BAEE9-0F5B-4175-AFDD-A0BD30D74D22}"/>
              </a:ext>
              <a:ext uri="{C183D7F6-B498-43B3-948B-1728B52AA6E4}">
                <adec:decorative xmlns:adec="http://schemas.microsoft.com/office/drawing/2017/decorative" val="1"/>
              </a:ext>
            </a:extLst>
          </p:cNvPr>
          <p:cNvSpPr>
            <a:spLocks noChangeArrowheads="1"/>
          </p:cNvSpPr>
          <p:nvPr/>
        </p:nvSpPr>
        <p:spPr bwMode="auto">
          <a:xfrm>
            <a:off x="2291195" y="1927514"/>
            <a:ext cx="1885950" cy="1028700"/>
          </a:xfrm>
          <a:prstGeom prst="ellipse">
            <a:avLst/>
          </a:prstGeom>
          <a:noFill/>
          <a:ln w="381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68548" tIns="34274" rIns="68548" bIns="34274"/>
          <a:lstStyle/>
          <a:p>
            <a:pPr defTabSz="685765" fontAlgn="base">
              <a:spcBef>
                <a:spcPct val="0"/>
              </a:spcBef>
              <a:spcAft>
                <a:spcPct val="0"/>
              </a:spcAft>
              <a:defRPr/>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3" name="Picture 2" descr="Site plan cover sheet for proposed mixed-use development at 12 North Main Street, Manchester, Connecticut, prepared by Cole Engineering. Includes key map with zoning details, sheet index listing site survey, demolition, landscaping, and erosion control plans, and approval stamps with applicant and consultant contact information.&#10;">
            <a:extLst>
              <a:ext uri="{FF2B5EF4-FFF2-40B4-BE49-F238E27FC236}">
                <a16:creationId xmlns:a16="http://schemas.microsoft.com/office/drawing/2014/main" id="{9F8A5CDD-B435-3AEA-2183-CC3EC5D0AD8E}"/>
              </a:ext>
            </a:extLst>
          </p:cNvPr>
          <p:cNvPicPr>
            <a:picLocks noChangeAspect="1"/>
          </p:cNvPicPr>
          <p:nvPr/>
        </p:nvPicPr>
        <p:blipFill>
          <a:blip r:embed="rId5"/>
          <a:srcRect l="9536" t="31867" r="66979" b="26451"/>
          <a:stretch/>
        </p:blipFill>
        <p:spPr>
          <a:xfrm>
            <a:off x="5689753" y="1360289"/>
            <a:ext cx="3217026" cy="3784736"/>
          </a:xfrm>
          <a:prstGeom prst="rect">
            <a:avLst/>
          </a:prstGeom>
        </p:spPr>
      </p:pic>
      <p:pic>
        <p:nvPicPr>
          <p:cNvPr id="4" name="Picture 3">
            <a:extLst>
              <a:ext uri="{FF2B5EF4-FFF2-40B4-BE49-F238E27FC236}">
                <a16:creationId xmlns:a16="http://schemas.microsoft.com/office/drawing/2014/main" id="{0BF4B227-A281-5C0C-DF2A-B644D8700943}"/>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
        <p:nvSpPr>
          <p:cNvPr id="5" name="Oval 1">
            <a:extLst>
              <a:ext uri="{FF2B5EF4-FFF2-40B4-BE49-F238E27FC236}">
                <a16:creationId xmlns:a16="http://schemas.microsoft.com/office/drawing/2014/main" id="{3926AAF8-DE29-9C3E-FC55-50662BF92467}"/>
              </a:ext>
              <a:ext uri="{C183D7F6-B498-43B3-948B-1728B52AA6E4}">
                <adec:decorative xmlns:adec="http://schemas.microsoft.com/office/drawing/2017/decorative" val="1"/>
              </a:ext>
            </a:extLst>
          </p:cNvPr>
          <p:cNvSpPr>
            <a:spLocks noChangeArrowheads="1"/>
          </p:cNvSpPr>
          <p:nvPr/>
        </p:nvSpPr>
        <p:spPr bwMode="auto">
          <a:xfrm>
            <a:off x="6730999" y="2827866"/>
            <a:ext cx="567267" cy="457201"/>
          </a:xfrm>
          <a:prstGeom prst="ellipse">
            <a:avLst/>
          </a:prstGeom>
          <a:noFill/>
          <a:ln w="381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68548" tIns="34274" rIns="68548" bIns="34274"/>
          <a:lstStyle/>
          <a:p>
            <a:pPr defTabSz="685765" fontAlgn="base">
              <a:spcBef>
                <a:spcPct val="0"/>
              </a:spcBef>
              <a:spcAft>
                <a:spcPct val="0"/>
              </a:spcAft>
              <a:defRPr/>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Tree>
    <p:custDataLst>
      <p:tags r:id="rId1"/>
    </p:custDataLst>
  </p:cSld>
  <p:clrMapOvr>
    <a:masterClrMapping/>
  </p:clrMapOvr>
  <p:transition advTm="12188"/>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3" descr="A photograph of a document titled &quot;List of Drawings&quot; categorizing various site, landscape, site/civil, and architectural plans. The list includes detailed plan names such as site boundary, demolition phases, grading, erosion control, and building elevations, organized by sheet numbers and sections.&#10;">
            <a:extLst>
              <a:ext uri="{FF2B5EF4-FFF2-40B4-BE49-F238E27FC236}">
                <a16:creationId xmlns:a16="http://schemas.microsoft.com/office/drawing/2014/main" id="{6E737053-B4BB-6CF0-2F35-4BC7F2622B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79" y="127000"/>
            <a:ext cx="3849152" cy="631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a:extLst>
              <a:ext uri="{FF2B5EF4-FFF2-40B4-BE49-F238E27FC236}">
                <a16:creationId xmlns:a16="http://schemas.microsoft.com/office/drawing/2014/main" id="{820F06FA-CF42-02D1-D738-77EB71E91395}"/>
              </a:ext>
              <a:ext uri="{C183D7F6-B498-43B3-948B-1728B52AA6E4}">
                <adec:decorative xmlns:adec="http://schemas.microsoft.com/office/drawing/2017/decorative" val="1"/>
              </a:ext>
            </a:extLst>
          </p:cNvPr>
          <p:cNvSpPr>
            <a:spLocks noChangeArrowheads="1"/>
          </p:cNvSpPr>
          <p:nvPr/>
        </p:nvSpPr>
        <p:spPr bwMode="auto">
          <a:xfrm>
            <a:off x="860425" y="792163"/>
            <a:ext cx="457200" cy="228600"/>
          </a:xfrm>
          <a:prstGeom prst="rect">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3" name="Picture 4">
            <a:extLst>
              <a:ext uri="{FF2B5EF4-FFF2-40B4-BE49-F238E27FC236}">
                <a16:creationId xmlns:a16="http://schemas.microsoft.com/office/drawing/2014/main" id="{E3F741E8-3C16-6F9B-6880-6575DCD014A2}"/>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425" y="3561293"/>
            <a:ext cx="762000" cy="312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a:extLst>
              <a:ext uri="{FF2B5EF4-FFF2-40B4-BE49-F238E27FC236}">
                <a16:creationId xmlns:a16="http://schemas.microsoft.com/office/drawing/2014/main" id="{34FA66E7-187A-789E-5EEE-063C42CBB685}"/>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2637" y="5767388"/>
            <a:ext cx="917575" cy="373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4">
            <a:extLst>
              <a:ext uri="{FF2B5EF4-FFF2-40B4-BE49-F238E27FC236}">
                <a16:creationId xmlns:a16="http://schemas.microsoft.com/office/drawing/2014/main" id="{4F65CD1A-D5E1-34E8-02CD-B8BFBD1FC501}"/>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5457" y="1404937"/>
            <a:ext cx="61277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a:extLst>
              <a:ext uri="{FF2B5EF4-FFF2-40B4-BE49-F238E27FC236}">
                <a16:creationId xmlns:a16="http://schemas.microsoft.com/office/drawing/2014/main" id="{CBB54039-9B85-272B-D753-5849BF317EFB}"/>
              </a:ext>
              <a:ext uri="{C183D7F6-B498-43B3-948B-1728B52AA6E4}">
                <adec:decorative xmlns:adec="http://schemas.microsoft.com/office/drawing/2017/decorative" val="1"/>
              </a:ext>
            </a:extLst>
          </p:cNvPr>
          <p:cNvCxnSpPr>
            <a:cxnSpLocks noChangeShapeType="1"/>
          </p:cNvCxnSpPr>
          <p:nvPr/>
        </p:nvCxnSpPr>
        <p:spPr bwMode="auto">
          <a:xfrm>
            <a:off x="840581" y="2980267"/>
            <a:ext cx="1716088" cy="0"/>
          </a:xfrm>
          <a:prstGeom prst="line">
            <a:avLst/>
          </a:prstGeom>
          <a:noFill/>
          <a:ln w="28575" algn="ctr">
            <a:solidFill>
              <a:srgbClr val="FF0000"/>
            </a:solidFill>
            <a:round/>
            <a:headEnd/>
            <a:tailEnd/>
          </a:ln>
          <a:extLst>
            <a:ext uri="{909E8E84-426E-40DD-AFC4-6F175D3DCCD1}">
              <a14:hiddenFill xmlns:a14="http://schemas.microsoft.com/office/drawing/2010/main">
                <a:noFill/>
              </a14:hiddenFill>
            </a:ext>
          </a:extLst>
        </p:spPr>
      </p:cxnSp>
      <p:pic>
        <p:nvPicPr>
          <p:cNvPr id="4" name="Picture 3" descr="Picture of sheet index table from a site plan.&#10;">
            <a:extLst>
              <a:ext uri="{FF2B5EF4-FFF2-40B4-BE49-F238E27FC236}">
                <a16:creationId xmlns:a16="http://schemas.microsoft.com/office/drawing/2014/main" id="{12E8630F-BDE6-5A05-30F4-2327CEB1D23A}"/>
              </a:ext>
            </a:extLst>
          </p:cNvPr>
          <p:cNvPicPr>
            <a:picLocks noChangeAspect="1"/>
          </p:cNvPicPr>
          <p:nvPr/>
        </p:nvPicPr>
        <p:blipFill>
          <a:blip r:embed="rId6"/>
          <a:srcRect l="34046" t="27026" r="28342" b="40684"/>
          <a:stretch/>
        </p:blipFill>
        <p:spPr>
          <a:xfrm>
            <a:off x="4572000" y="1078412"/>
            <a:ext cx="4384466" cy="2495051"/>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3" descr="A black and white compass rose diagram showing cardinal directions North, East, South, and West with intermediate points. ">
            <a:extLst>
              <a:ext uri="{FF2B5EF4-FFF2-40B4-BE49-F238E27FC236}">
                <a16:creationId xmlns:a16="http://schemas.microsoft.com/office/drawing/2014/main" id="{7EDB7E00-29A2-D1FE-1826-1613B754D4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49940">
            <a:off x="3563747" y="3279464"/>
            <a:ext cx="2016504" cy="1889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1" name="Picture 4" descr="A black and white logo design features a large upward-pointing arrow above the partially visible word &quot;NORTH&quot; in bold, uppercase letters. ">
            <a:extLst>
              <a:ext uri="{FF2B5EF4-FFF2-40B4-BE49-F238E27FC236}">
                <a16:creationId xmlns:a16="http://schemas.microsoft.com/office/drawing/2014/main" id="{E767193F-EE02-DB10-0DF6-1FCFB5CA15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8889" y="1649984"/>
            <a:ext cx="1857375" cy="163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5" descr="Diagram of a compass rose showing cardinal direction North with a black arrow and a white triangular section on the right side of the arrow. ">
            <a:extLst>
              <a:ext uri="{FF2B5EF4-FFF2-40B4-BE49-F238E27FC236}">
                <a16:creationId xmlns:a16="http://schemas.microsoft.com/office/drawing/2014/main" id="{ACBA82C0-1A67-0A0F-8A1D-E519DD9E1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906806">
            <a:off x="1807442" y="3395133"/>
            <a:ext cx="1116013"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Rectangle 2">
            <a:extLst>
              <a:ext uri="{FF2B5EF4-FFF2-40B4-BE49-F238E27FC236}">
                <a16:creationId xmlns:a16="http://schemas.microsoft.com/office/drawing/2014/main" id="{64F6A39F-1B8F-0078-0C0D-15EA97C0D4EA}"/>
              </a:ext>
            </a:extLst>
          </p:cNvPr>
          <p:cNvSpPr>
            <a:spLocks noChangeArrowheads="1"/>
          </p:cNvSpPr>
          <p:nvPr/>
        </p:nvSpPr>
        <p:spPr bwMode="auto">
          <a:xfrm>
            <a:off x="685800" y="401638"/>
            <a:ext cx="7358063" cy="38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endParaRPr lang="en-US" altLang="en-US" sz="4000" dirty="0"/>
          </a:p>
          <a:p>
            <a:r>
              <a:rPr lang="en-US" altLang="en-US" sz="4000" dirty="0"/>
              <a:t>Orientation: North</a:t>
            </a:r>
            <a:r>
              <a:rPr lang="en-US" altLang="en-US" sz="4000" dirty="0">
                <a:solidFill>
                  <a:srgbClr val="737373"/>
                </a:solidFill>
              </a:rPr>
              <a:t> </a:t>
            </a:r>
            <a:r>
              <a:rPr lang="en-US" altLang="en-US" sz="4000" dirty="0"/>
              <a:t>Arrow</a:t>
            </a:r>
          </a:p>
          <a:p>
            <a:endParaRPr lang="en-US" altLang="en-US" sz="4000" dirty="0"/>
          </a:p>
        </p:txBody>
      </p:sp>
      <p:pic>
        <p:nvPicPr>
          <p:cNvPr id="9" name="Picture 5" descr="Sailing compass rose image.">
            <a:extLst>
              <a:ext uri="{FF2B5EF4-FFF2-40B4-BE49-F238E27FC236}">
                <a16:creationId xmlns:a16="http://schemas.microsoft.com/office/drawing/2014/main" id="{A3D7D53C-F11B-477A-7657-B42970D7BBC4}"/>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5630637" y="2071945"/>
            <a:ext cx="3088086" cy="32567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259B893D-4D65-567A-2056-765FB7DFE209}"/>
              </a:ext>
              <a:ext uri="{C183D7F6-B498-43B3-948B-1728B52AA6E4}">
                <adec:decorative xmlns:adec="http://schemas.microsoft.com/office/drawing/2017/decorative" val="1"/>
              </a:ext>
            </a:extLst>
          </p:cNvPr>
          <p:cNvPicPr/>
          <p:nvPr/>
        </p:nvPicPr>
        <p:blipFill>
          <a:blip r:embed="rId8"/>
          <a:stretch>
            <a:fillRect/>
          </a:stretch>
        </p:blipFill>
        <p:spPr>
          <a:xfrm>
            <a:off x="206325" y="6187889"/>
            <a:ext cx="1321423" cy="448095"/>
          </a:xfrm>
          <a:prstGeom prst="rect">
            <a:avLst/>
          </a:prstGeom>
        </p:spPr>
      </p:pic>
      <p:sp>
        <p:nvSpPr>
          <p:cNvPr id="4" name="TextBox 3">
            <a:extLst>
              <a:ext uri="{FF2B5EF4-FFF2-40B4-BE49-F238E27FC236}">
                <a16:creationId xmlns:a16="http://schemas.microsoft.com/office/drawing/2014/main" id="{8D495DB5-E05E-DBE7-7D61-8A379B238E57}"/>
              </a:ext>
            </a:extLst>
          </p:cNvPr>
          <p:cNvSpPr txBox="1"/>
          <p:nvPr/>
        </p:nvSpPr>
        <p:spPr>
          <a:xfrm>
            <a:off x="1591707" y="1280652"/>
            <a:ext cx="5582973" cy="369332"/>
          </a:xfrm>
          <a:prstGeom prst="rect">
            <a:avLst/>
          </a:prstGeom>
          <a:noFill/>
        </p:spPr>
        <p:txBody>
          <a:bodyPr wrap="square">
            <a:spAutoFit/>
          </a:bodyPr>
          <a:lstStyle/>
          <a:p>
            <a:pPr marL="0" marR="0" lvl="0" indent="0" algn="l" defTabSz="914353"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sym typeface="Gill Sans"/>
              </a:rPr>
              <a:t>North arrow can change on different plan sheets</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a:extLst>
              <a:ext uri="{FF2B5EF4-FFF2-40B4-BE49-F238E27FC236}">
                <a16:creationId xmlns:a16="http://schemas.microsoft.com/office/drawing/2014/main" id="{AB76353F-8258-4340-8117-DA4487C613AB}"/>
              </a:ext>
            </a:extLst>
          </p:cNvPr>
          <p:cNvSpPr>
            <a:spLocks noChangeArrowheads="1"/>
          </p:cNvSpPr>
          <p:nvPr/>
        </p:nvSpPr>
        <p:spPr bwMode="auto">
          <a:xfrm>
            <a:off x="1634067" y="476049"/>
            <a:ext cx="6263551" cy="371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48191" tIns="24095" rIns="48191" bIns="24095">
            <a:spAutoFit/>
          </a:bodyPr>
          <a:lstStyle>
            <a:lvl1pPr marL="17463"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marL="13097" algn="ctr" defTabSz="482179" fontAlgn="base">
              <a:spcBef>
                <a:spcPct val="0"/>
              </a:spcBef>
              <a:spcAft>
                <a:spcPct val="0"/>
              </a:spcAft>
              <a:defRPr/>
            </a:pPr>
            <a:r>
              <a:rPr lang="en-US" altLang="en-US" sz="2100" b="1" dirty="0">
                <a:solidFill>
                  <a:srgbClr val="333399"/>
                </a:solidFill>
                <a:sym typeface="Gill Sans"/>
              </a:rPr>
              <a:t>Map Orientation Matters…A Lot!</a:t>
            </a:r>
          </a:p>
        </p:txBody>
      </p:sp>
      <p:pic>
        <p:nvPicPr>
          <p:cNvPr id="111624" name="Picture 8" descr="An ariel view overlooking a New England town. Trees with fall foliage, roads, houses, and a river are all captured.">
            <a:extLst>
              <a:ext uri="{FF2B5EF4-FFF2-40B4-BE49-F238E27FC236}">
                <a16:creationId xmlns:a16="http://schemas.microsoft.com/office/drawing/2014/main" id="{641C56BD-6A31-4BB9-9585-06EE2953B7F2}"/>
              </a:ext>
            </a:extLst>
          </p:cNvPr>
          <p:cNvPicPr>
            <a:picLocks noChangeAspect="1" noChangeArrowheads="1"/>
          </p:cNvPicPr>
          <p:nvPr/>
        </p:nvPicPr>
        <p:blipFill>
          <a:blip r:embed="rId4"/>
          <a:srcRect t="8437" r="7854"/>
          <a:stretch>
            <a:fillRect/>
          </a:stretch>
        </p:blipFill>
        <p:spPr bwMode="auto">
          <a:xfrm>
            <a:off x="818314" y="1041498"/>
            <a:ext cx="3031540" cy="3988782"/>
          </a:xfrm>
          <a:prstGeom prst="rect">
            <a:avLst/>
          </a:prstGeom>
          <a:noFill/>
          <a:effectLst>
            <a:outerShdw blurRad="63500" dist="38099" dir="2700000" algn="ctr" rotWithShape="0">
              <a:srgbClr val="000000">
                <a:alpha val="74998"/>
              </a:srgbClr>
            </a:outerShdw>
          </a:effectLst>
        </p:spPr>
      </p:pic>
      <p:grpSp>
        <p:nvGrpSpPr>
          <p:cNvPr id="2" name="Group 11" descr="Map with residential developments circled.">
            <a:extLst>
              <a:ext uri="{FF2B5EF4-FFF2-40B4-BE49-F238E27FC236}">
                <a16:creationId xmlns:a16="http://schemas.microsoft.com/office/drawing/2014/main" id="{AAD0EE47-C564-4A82-B4BE-CD481C0D0CCE}"/>
              </a:ext>
            </a:extLst>
          </p:cNvPr>
          <p:cNvGrpSpPr>
            <a:grpSpLocks/>
          </p:cNvGrpSpPr>
          <p:nvPr/>
        </p:nvGrpSpPr>
        <p:grpSpPr bwMode="auto">
          <a:xfrm>
            <a:off x="4237436" y="1074762"/>
            <a:ext cx="3660182" cy="3684167"/>
            <a:chOff x="3696" y="1248"/>
            <a:chExt cx="3320" cy="3412"/>
          </a:xfrm>
        </p:grpSpPr>
        <p:pic>
          <p:nvPicPr>
            <p:cNvPr id="111622" name="Picture 6" descr="Topographic map showing an area in New London. Contour indiated elevation changes and various natural features like forests and fields. Roads, railroads, and labeled locations such as Clarke Lane High School are marked in red and black, highlighting transportation routes and settlement patterns.&#10;">
              <a:extLst>
                <a:ext uri="{FF2B5EF4-FFF2-40B4-BE49-F238E27FC236}">
                  <a16:creationId xmlns:a16="http://schemas.microsoft.com/office/drawing/2014/main" id="{0660A11D-0341-40FE-AD38-8ED9BCD66E52}"/>
                </a:ext>
              </a:extLst>
            </p:cNvPr>
            <p:cNvPicPr>
              <a:picLocks noChangeAspect="1" noChangeArrowheads="1"/>
            </p:cNvPicPr>
            <p:nvPr/>
          </p:nvPicPr>
          <p:blipFill>
            <a:blip r:embed="rId5"/>
            <a:srcRect/>
            <a:stretch>
              <a:fillRect/>
            </a:stretch>
          </p:blipFill>
          <p:spPr bwMode="auto">
            <a:xfrm>
              <a:off x="4416" y="1248"/>
              <a:ext cx="2600" cy="3412"/>
            </a:xfrm>
            <a:prstGeom prst="rect">
              <a:avLst/>
            </a:prstGeom>
            <a:noFill/>
            <a:effectLst>
              <a:outerShdw blurRad="63500" dist="38099" dir="2700000" algn="ctr" rotWithShape="0">
                <a:srgbClr val="000000">
                  <a:alpha val="74998"/>
                </a:srgbClr>
              </a:outerShdw>
            </a:effectLst>
          </p:spPr>
        </p:pic>
        <p:sp>
          <p:nvSpPr>
            <p:cNvPr id="37903" name="AutoShape 10">
              <a:extLst>
                <a:ext uri="{FF2B5EF4-FFF2-40B4-BE49-F238E27FC236}">
                  <a16:creationId xmlns:a16="http://schemas.microsoft.com/office/drawing/2014/main" id="{34050D3F-8BB8-466B-A9EE-CD3453332089}"/>
                </a:ext>
              </a:extLst>
            </p:cNvPr>
            <p:cNvSpPr>
              <a:spLocks/>
            </p:cNvSpPr>
            <p:nvPr/>
          </p:nvSpPr>
          <p:spPr bwMode="auto">
            <a:xfrm>
              <a:off x="3696" y="2784"/>
              <a:ext cx="624" cy="480"/>
            </a:xfrm>
            <a:prstGeom prst="rightArrow">
              <a:avLst>
                <a:gd name="adj1" fmla="val 50000"/>
                <a:gd name="adj2" fmla="val 32500"/>
              </a:avLst>
            </a:prstGeom>
            <a:solidFill>
              <a:schemeClr val="hlink">
                <a:alpha val="61960"/>
              </a:schemeClr>
            </a:solidFill>
            <a:ln w="25400">
              <a:solidFill>
                <a:schemeClr val="hlink"/>
              </a:solidFill>
              <a:miter lim="800000"/>
              <a:headEnd/>
              <a:tailEnd/>
            </a:ln>
          </p:spPr>
          <p:txBody>
            <a:bodyPr wrap="none"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900">
                <a:solidFill>
                  <a:srgbClr val="727272"/>
                </a:solidFill>
                <a:sym typeface="Gill Sans"/>
              </a:endParaRPr>
            </a:p>
          </p:txBody>
        </p:sp>
      </p:grpSp>
      <p:sp>
        <p:nvSpPr>
          <p:cNvPr id="11" name="Oval 10">
            <a:extLst>
              <a:ext uri="{FF2B5EF4-FFF2-40B4-BE49-F238E27FC236}">
                <a16:creationId xmlns:a16="http://schemas.microsoft.com/office/drawing/2014/main" id="{9C2ED4F3-D90D-41DD-A9A3-536B3B7BE588}"/>
              </a:ext>
              <a:ext uri="{C183D7F6-B498-43B3-948B-1728B52AA6E4}">
                <adec:decorative xmlns:adec="http://schemas.microsoft.com/office/drawing/2017/decorative" val="1"/>
              </a:ext>
            </a:extLst>
          </p:cNvPr>
          <p:cNvSpPr>
            <a:spLocks noChangeArrowheads="1"/>
          </p:cNvSpPr>
          <p:nvPr/>
        </p:nvSpPr>
        <p:spPr bwMode="auto">
          <a:xfrm rot="655250">
            <a:off x="1901641" y="3538837"/>
            <a:ext cx="1480799" cy="534364"/>
          </a:xfrm>
          <a:prstGeom prst="ellipse">
            <a:avLst/>
          </a:prstGeom>
          <a:noFill/>
          <a:ln w="31750">
            <a:solidFill>
              <a:srgbClr val="63A0C9"/>
            </a:solidFill>
            <a:round/>
            <a:headEnd/>
            <a:tailEnd/>
          </a:ln>
          <a:extLst>
            <a:ext uri="{909E8E84-426E-40DD-AFC4-6F175D3DCCD1}">
              <a14:hiddenFill xmlns:a14="http://schemas.microsoft.com/office/drawing/2010/main">
                <a:solidFill>
                  <a:srgbClr val="FFFFFF"/>
                </a:solidFill>
              </a14:hiddenFill>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900">
              <a:solidFill>
                <a:srgbClr val="727272"/>
              </a:solidFill>
              <a:sym typeface="Gill Sans"/>
            </a:endParaRPr>
          </a:p>
        </p:txBody>
      </p:sp>
      <p:sp>
        <p:nvSpPr>
          <p:cNvPr id="12" name="Oval 11">
            <a:extLst>
              <a:ext uri="{FF2B5EF4-FFF2-40B4-BE49-F238E27FC236}">
                <a16:creationId xmlns:a16="http://schemas.microsoft.com/office/drawing/2014/main" id="{73F4A51C-AB43-4CA4-98E3-CB814E38BEEA}"/>
              </a:ext>
              <a:ext uri="{C183D7F6-B498-43B3-948B-1728B52AA6E4}">
                <adec:decorative xmlns:adec="http://schemas.microsoft.com/office/drawing/2017/decorative" val="1"/>
              </a:ext>
            </a:extLst>
          </p:cNvPr>
          <p:cNvSpPr>
            <a:spLocks noChangeArrowheads="1"/>
          </p:cNvSpPr>
          <p:nvPr/>
        </p:nvSpPr>
        <p:spPr bwMode="auto">
          <a:xfrm rot="-336229">
            <a:off x="5970573" y="2475719"/>
            <a:ext cx="592717" cy="952657"/>
          </a:xfrm>
          <a:prstGeom prst="ellipse">
            <a:avLst/>
          </a:prstGeom>
          <a:noFill/>
          <a:ln w="31750">
            <a:solidFill>
              <a:srgbClr val="63A0C9"/>
            </a:solidFill>
            <a:round/>
            <a:headEnd/>
            <a:tailEnd/>
          </a:ln>
          <a:extLst>
            <a:ext uri="{909E8E84-426E-40DD-AFC4-6F175D3DCCD1}">
              <a14:hiddenFill xmlns:a14="http://schemas.microsoft.com/office/drawing/2010/main">
                <a:solidFill>
                  <a:srgbClr val="FFFFFF"/>
                </a:solidFill>
              </a14:hiddenFill>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900">
              <a:solidFill>
                <a:srgbClr val="727272"/>
              </a:solidFill>
              <a:sym typeface="Gill Sans"/>
            </a:endParaRPr>
          </a:p>
        </p:txBody>
      </p:sp>
      <p:sp>
        <p:nvSpPr>
          <p:cNvPr id="13" name="Oval 12">
            <a:extLst>
              <a:ext uri="{FF2B5EF4-FFF2-40B4-BE49-F238E27FC236}">
                <a16:creationId xmlns:a16="http://schemas.microsoft.com/office/drawing/2014/main" id="{DE00FE6D-FA7F-4DF0-8103-F11AA00CEB79}"/>
              </a:ext>
              <a:ext uri="{C183D7F6-B498-43B3-948B-1728B52AA6E4}">
                <adec:decorative xmlns:adec="http://schemas.microsoft.com/office/drawing/2017/decorative" val="1"/>
              </a:ext>
            </a:extLst>
          </p:cNvPr>
          <p:cNvSpPr>
            <a:spLocks noChangeArrowheads="1"/>
          </p:cNvSpPr>
          <p:nvPr/>
        </p:nvSpPr>
        <p:spPr bwMode="auto">
          <a:xfrm rot="443327">
            <a:off x="2150536" y="2690738"/>
            <a:ext cx="1468698" cy="450820"/>
          </a:xfrm>
          <a:prstGeom prst="ellipse">
            <a:avLst/>
          </a:prstGeom>
          <a:noFill/>
          <a:ln w="31750">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900">
              <a:solidFill>
                <a:srgbClr val="727272"/>
              </a:solidFill>
              <a:sym typeface="Gill Sans"/>
            </a:endParaRPr>
          </a:p>
        </p:txBody>
      </p:sp>
      <p:sp>
        <p:nvSpPr>
          <p:cNvPr id="14" name="Oval 13">
            <a:extLst>
              <a:ext uri="{FF2B5EF4-FFF2-40B4-BE49-F238E27FC236}">
                <a16:creationId xmlns:a16="http://schemas.microsoft.com/office/drawing/2014/main" id="{6BC33E16-2308-44F4-98E0-541ECCD7ACB2}"/>
              </a:ext>
              <a:ext uri="{C183D7F6-B498-43B3-948B-1728B52AA6E4}">
                <adec:decorative xmlns:adec="http://schemas.microsoft.com/office/drawing/2017/decorative" val="1"/>
              </a:ext>
            </a:extLst>
          </p:cNvPr>
          <p:cNvSpPr>
            <a:spLocks noChangeArrowheads="1"/>
          </p:cNvSpPr>
          <p:nvPr/>
        </p:nvSpPr>
        <p:spPr bwMode="auto">
          <a:xfrm rot="5400000">
            <a:off x="6742808" y="1647660"/>
            <a:ext cx="1346197" cy="963417"/>
          </a:xfrm>
          <a:prstGeom prst="ellipse">
            <a:avLst/>
          </a:prstGeom>
          <a:noFill/>
          <a:ln w="34925">
            <a:solidFill>
              <a:srgbClr val="FF0000"/>
            </a:solidFill>
            <a:round/>
            <a:headEnd/>
            <a:tailEnd/>
          </a:ln>
          <a:extLst>
            <a:ext uri="{909E8E84-426E-40DD-AFC4-6F175D3DCCD1}">
              <a14:hiddenFill xmlns:a14="http://schemas.microsoft.com/office/drawing/2010/main">
                <a:solidFill>
                  <a:srgbClr val="FFFFFF"/>
                </a:solidFill>
              </a14:hiddenFill>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900">
              <a:solidFill>
                <a:srgbClr val="727272"/>
              </a:solidFill>
              <a:sym typeface="Gill Sans"/>
            </a:endParaRPr>
          </a:p>
        </p:txBody>
      </p:sp>
      <p:pic>
        <p:nvPicPr>
          <p:cNvPr id="4" name="Picture 5">
            <a:extLst>
              <a:ext uri="{FF2B5EF4-FFF2-40B4-BE49-F238E27FC236}">
                <a16:creationId xmlns:a16="http://schemas.microsoft.com/office/drawing/2014/main" id="{0137DDE7-28B4-60C7-E690-BD6610656D60}"/>
              </a:ext>
              <a:ext uri="{C183D7F6-B498-43B3-948B-1728B52AA6E4}">
                <adec:decorative xmlns:adec="http://schemas.microsoft.com/office/drawing/2017/decorative" val="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07465" y="2277724"/>
            <a:ext cx="431921" cy="758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FE0EB11-AA87-6D3D-D593-6C86F6CFBCDB}"/>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rot="15011233">
            <a:off x="1101984" y="670450"/>
            <a:ext cx="2077809" cy="2020269"/>
          </a:xfrm>
          <a:prstGeom prst="rect">
            <a:avLst/>
          </a:prstGeom>
        </p:spPr>
      </p:pic>
    </p:spTree>
    <p:custDataLst>
      <p:tags r:id="rId1"/>
    </p:custDataLst>
    <p:extLst>
      <p:ext uri="{BB962C8B-B14F-4D97-AF65-F5344CB8AC3E}">
        <p14:creationId xmlns:p14="http://schemas.microsoft.com/office/powerpoint/2010/main" val="3978167286"/>
      </p:ext>
    </p:extLst>
  </p:cSld>
  <p:clrMapOvr>
    <a:masterClrMapping/>
  </p:clrMapOvr>
  <p:transition advTm="51678"/>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grpId="0" nodeType="clickEffect">
                                  <p:stCondLst>
                                    <p:cond delay="0"/>
                                  </p:stCondLst>
                                  <p:iterate type="lt">
                                    <p:tmPct val="5000"/>
                                  </p:iterate>
                                  <p:childTnLst>
                                    <p:set>
                                      <p:cBhvr>
                                        <p:cTn id="11" dur="1" fill="hold">
                                          <p:stCondLst>
                                            <p:cond delay="0"/>
                                          </p:stCondLst>
                                        </p:cTn>
                                        <p:tgtEl>
                                          <p:spTgt spid="13"/>
                                        </p:tgtEl>
                                        <p:attrNameLst>
                                          <p:attrName>style.visibility</p:attrName>
                                        </p:attrNameLst>
                                      </p:cBhvr>
                                      <p:to>
                                        <p:strVal val="visible"/>
                                      </p:to>
                                    </p:set>
                                    <p:anim calcmode="lin" valueType="num">
                                      <p:cBhvr>
                                        <p:cTn id="12" dur="1000" fill="hold"/>
                                        <p:tgtEl>
                                          <p:spTgt spid="13"/>
                                        </p:tgtEl>
                                        <p:attrNameLst>
                                          <p:attrName>ppt_w</p:attrName>
                                        </p:attrNameLst>
                                      </p:cBhvr>
                                      <p:tavLst>
                                        <p:tav tm="0">
                                          <p:val>
                                            <p:fltVal val="0"/>
                                          </p:val>
                                        </p:tav>
                                        <p:tav tm="100000">
                                          <p:val>
                                            <p:strVal val="#ppt_w"/>
                                          </p:val>
                                        </p:tav>
                                      </p:tavLst>
                                    </p:anim>
                                    <p:anim calcmode="lin" valueType="num">
                                      <p:cBhvr>
                                        <p:cTn id="13" dur="1000" fill="hold"/>
                                        <p:tgtEl>
                                          <p:spTgt spid="13"/>
                                        </p:tgtEl>
                                        <p:attrNameLst>
                                          <p:attrName>ppt_h</p:attrName>
                                        </p:attrNameLst>
                                      </p:cBhvr>
                                      <p:tavLst>
                                        <p:tav tm="0">
                                          <p:val>
                                            <p:fltVal val="0"/>
                                          </p:val>
                                        </p:tav>
                                        <p:tav tm="100000">
                                          <p:val>
                                            <p:strVal val="#ppt_h"/>
                                          </p:val>
                                        </p:tav>
                                      </p:tavLst>
                                    </p:anim>
                                    <p:anim calcmode="lin" valueType="num">
                                      <p:cBhvr>
                                        <p:cTn id="14" dur="1000" fill="hold"/>
                                        <p:tgtEl>
                                          <p:spTgt spid="13"/>
                                        </p:tgtEl>
                                        <p:attrNameLst>
                                          <p:attrName>style.rotation</p:attrName>
                                        </p:attrNameLst>
                                      </p:cBhvr>
                                      <p:tavLst>
                                        <p:tav tm="0">
                                          <p:val>
                                            <p:fltVal val="90"/>
                                          </p:val>
                                        </p:tav>
                                        <p:tav tm="100000">
                                          <p:val>
                                            <p:fltVal val="0"/>
                                          </p:val>
                                        </p:tav>
                                      </p:tavLst>
                                    </p:anim>
                                    <p:animEffect transition="in" filter="fade">
                                      <p:cBhvr>
                                        <p:cTn id="15" dur="1000"/>
                                        <p:tgtEl>
                                          <p:spTgt spid="13"/>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1" presetClass="entr" presetSubtype="0" fill="hold" grpId="0" nodeType="clickEffect">
                                  <p:stCondLst>
                                    <p:cond delay="0"/>
                                  </p:stCondLst>
                                  <p:iterate type="lt">
                                    <p:tmPct val="5000"/>
                                  </p:iterate>
                                  <p:childTnLst>
                                    <p:set>
                                      <p:cBhvr>
                                        <p:cTn id="19" dur="1" fill="hold">
                                          <p:stCondLst>
                                            <p:cond delay="0"/>
                                          </p:stCondLst>
                                        </p:cTn>
                                        <p:tgtEl>
                                          <p:spTgt spid="14"/>
                                        </p:tgtEl>
                                        <p:attrNameLst>
                                          <p:attrName>style.visibility</p:attrName>
                                        </p:attrNameLst>
                                      </p:cBhvr>
                                      <p:to>
                                        <p:strVal val="visible"/>
                                      </p:to>
                                    </p:set>
                                    <p:anim calcmode="lin" valueType="num">
                                      <p:cBhvr>
                                        <p:cTn id="20" dur="1000" fill="hold"/>
                                        <p:tgtEl>
                                          <p:spTgt spid="14"/>
                                        </p:tgtEl>
                                        <p:attrNameLst>
                                          <p:attrName>ppt_w</p:attrName>
                                        </p:attrNameLst>
                                      </p:cBhvr>
                                      <p:tavLst>
                                        <p:tav tm="0">
                                          <p:val>
                                            <p:fltVal val="0"/>
                                          </p:val>
                                        </p:tav>
                                        <p:tav tm="100000">
                                          <p:val>
                                            <p:strVal val="#ppt_w"/>
                                          </p:val>
                                        </p:tav>
                                      </p:tavLst>
                                    </p:anim>
                                    <p:anim calcmode="lin" valueType="num">
                                      <p:cBhvr>
                                        <p:cTn id="21" dur="1000" fill="hold"/>
                                        <p:tgtEl>
                                          <p:spTgt spid="14"/>
                                        </p:tgtEl>
                                        <p:attrNameLst>
                                          <p:attrName>ppt_h</p:attrName>
                                        </p:attrNameLst>
                                      </p:cBhvr>
                                      <p:tavLst>
                                        <p:tav tm="0">
                                          <p:val>
                                            <p:fltVal val="0"/>
                                          </p:val>
                                        </p:tav>
                                        <p:tav tm="100000">
                                          <p:val>
                                            <p:strVal val="#ppt_h"/>
                                          </p:val>
                                        </p:tav>
                                      </p:tavLst>
                                    </p:anim>
                                    <p:anim calcmode="lin" valueType="num">
                                      <p:cBhvr>
                                        <p:cTn id="22" dur="1000" fill="hold"/>
                                        <p:tgtEl>
                                          <p:spTgt spid="14"/>
                                        </p:tgtEl>
                                        <p:attrNameLst>
                                          <p:attrName>style.rotation</p:attrName>
                                        </p:attrNameLst>
                                      </p:cBhvr>
                                      <p:tavLst>
                                        <p:tav tm="0">
                                          <p:val>
                                            <p:fltVal val="90"/>
                                          </p:val>
                                        </p:tav>
                                        <p:tav tm="100000">
                                          <p:val>
                                            <p:fltVal val="0"/>
                                          </p:val>
                                        </p:tav>
                                      </p:tavLst>
                                    </p:anim>
                                    <p:animEffect transition="in" filter="fade">
                                      <p:cBhvr>
                                        <p:cTn id="23" dur="10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 calcmode="lin" valueType="num">
                                      <p:cBhvr additive="base">
                                        <p:cTn id="36" dur="500" fill="hold"/>
                                        <p:tgtEl>
                                          <p:spTgt spid="4"/>
                                        </p:tgtEl>
                                        <p:attrNameLst>
                                          <p:attrName>ppt_x</p:attrName>
                                        </p:attrNameLst>
                                      </p:cBhvr>
                                      <p:tavLst>
                                        <p:tav tm="0">
                                          <p:val>
                                            <p:strVal val="#ppt_x"/>
                                          </p:val>
                                        </p:tav>
                                        <p:tav tm="100000">
                                          <p:val>
                                            <p:strVal val="#ppt_x"/>
                                          </p:val>
                                        </p:tav>
                                      </p:tavLst>
                                    </p:anim>
                                    <p:anim calcmode="lin" valueType="num">
                                      <p:cBhvr additive="base">
                                        <p:cTn id="3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additive="base">
                                        <p:cTn id="42" dur="500" fill="hold"/>
                                        <p:tgtEl>
                                          <p:spTgt spid="6"/>
                                        </p:tgtEl>
                                        <p:attrNameLst>
                                          <p:attrName>ppt_x</p:attrName>
                                        </p:attrNameLst>
                                      </p:cBhvr>
                                      <p:tavLst>
                                        <p:tav tm="0">
                                          <p:val>
                                            <p:strVal val="#ppt_x"/>
                                          </p:val>
                                        </p:tav>
                                        <p:tav tm="100000">
                                          <p:val>
                                            <p:strVal val="#ppt_x"/>
                                          </p:val>
                                        </p:tav>
                                      </p:tavLst>
                                    </p:anim>
                                    <p:anim calcmode="lin" valueType="num">
                                      <p:cBhvr additive="base">
                                        <p:cTn id="4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C5932CD7-96C8-F8A9-19F3-35CFD84D8988}"/>
              </a:ext>
            </a:extLst>
          </p:cNvPr>
          <p:cNvSpPr>
            <a:spLocks noChangeArrowheads="1"/>
          </p:cNvSpPr>
          <p:nvPr/>
        </p:nvSpPr>
        <p:spPr bwMode="auto">
          <a:xfrm>
            <a:off x="2308854" y="4792663"/>
            <a:ext cx="3794125" cy="124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t>Title</a:t>
            </a:r>
            <a:br>
              <a:rPr lang="en-US" altLang="en-US" dirty="0"/>
            </a:br>
            <a:r>
              <a:rPr lang="en-US" altLang="en-US" dirty="0"/>
              <a:t>Creation &amp; Revision Dates</a:t>
            </a:r>
            <a:br>
              <a:rPr lang="en-US" altLang="en-US" dirty="0"/>
            </a:br>
            <a:r>
              <a:rPr lang="en-US" altLang="en-US" dirty="0"/>
              <a:t>Source</a:t>
            </a:r>
          </a:p>
        </p:txBody>
      </p:sp>
      <p:grpSp>
        <p:nvGrpSpPr>
          <p:cNvPr id="54275" name="Group 5" descr="Cover sheet of excavation plan for a site stamped June 1 2004">
            <a:extLst>
              <a:ext uri="{FF2B5EF4-FFF2-40B4-BE49-F238E27FC236}">
                <a16:creationId xmlns:a16="http://schemas.microsoft.com/office/drawing/2014/main" id="{7B454902-F155-43B0-B67F-0BB2A37BB49F}"/>
              </a:ext>
            </a:extLst>
          </p:cNvPr>
          <p:cNvGrpSpPr>
            <a:grpSpLocks/>
          </p:cNvGrpSpPr>
          <p:nvPr/>
        </p:nvGrpSpPr>
        <p:grpSpPr bwMode="auto">
          <a:xfrm>
            <a:off x="1779588" y="1863725"/>
            <a:ext cx="5210175" cy="2928938"/>
            <a:chOff x="3892" y="2232"/>
            <a:chExt cx="4054" cy="1990"/>
          </a:xfrm>
        </p:grpSpPr>
        <p:pic>
          <p:nvPicPr>
            <p:cNvPr id="54278" name="Picture 6">
              <a:extLst>
                <a:ext uri="{FF2B5EF4-FFF2-40B4-BE49-F238E27FC236}">
                  <a16:creationId xmlns:a16="http://schemas.microsoft.com/office/drawing/2014/main" id="{C4B2194A-C1F5-1ADF-BBC8-65F79A84DD4B}"/>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2" y="2232"/>
              <a:ext cx="4054" cy="1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9" name="Rectangle 7">
              <a:extLst>
                <a:ext uri="{FF2B5EF4-FFF2-40B4-BE49-F238E27FC236}">
                  <a16:creationId xmlns:a16="http://schemas.microsoft.com/office/drawing/2014/main" id="{AD85111E-4F8A-5EFC-7AE7-384CCF23F0BC}"/>
                </a:ext>
              </a:extLst>
            </p:cNvPr>
            <p:cNvSpPr>
              <a:spLocks noChangeArrowheads="1"/>
            </p:cNvSpPr>
            <p:nvPr/>
          </p:nvSpPr>
          <p:spPr bwMode="auto">
            <a:xfrm>
              <a:off x="4024" y="3356"/>
              <a:ext cx="1704" cy="44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000">
                  <a:solidFill>
                    <a:schemeClr val="tx1"/>
                  </a:solidFill>
                </a:rPr>
                <a:t>Cartography Road</a:t>
              </a:r>
              <a:br>
                <a:rPr lang="en-US" altLang="en-US">
                  <a:solidFill>
                    <a:schemeClr val="tx1"/>
                  </a:solidFill>
                </a:rPr>
              </a:br>
              <a:r>
                <a:rPr lang="en-US" altLang="en-US" sz="1300">
                  <a:solidFill>
                    <a:schemeClr val="tx1"/>
                  </a:solidFill>
                </a:rPr>
                <a:t>Mapville, CT</a:t>
              </a:r>
            </a:p>
          </p:txBody>
        </p:sp>
        <p:sp>
          <p:nvSpPr>
            <p:cNvPr id="54280" name="Rectangle 8">
              <a:extLst>
                <a:ext uri="{FF2B5EF4-FFF2-40B4-BE49-F238E27FC236}">
                  <a16:creationId xmlns:a16="http://schemas.microsoft.com/office/drawing/2014/main" id="{EF166B14-7449-708F-7B57-DB46CC30B326}"/>
                </a:ext>
              </a:extLst>
            </p:cNvPr>
            <p:cNvSpPr>
              <a:spLocks noChangeArrowheads="1"/>
            </p:cNvSpPr>
            <p:nvPr/>
          </p:nvSpPr>
          <p:spPr bwMode="auto">
            <a:xfrm>
              <a:off x="6624" y="2508"/>
              <a:ext cx="1264" cy="3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000">
                  <a:solidFill>
                    <a:schemeClr val="tx1"/>
                  </a:solidFill>
                </a:rPr>
                <a:t>XYZ GROUP/</a:t>
              </a:r>
              <a:br>
                <a:rPr lang="en-US" altLang="en-US" sz="1000">
                  <a:solidFill>
                    <a:schemeClr val="tx1"/>
                  </a:solidFill>
                </a:rPr>
              </a:br>
              <a:r>
                <a:rPr lang="en-US" altLang="en-US" sz="1000">
                  <a:solidFill>
                    <a:schemeClr val="tx1"/>
                  </a:solidFill>
                </a:rPr>
                <a:t>ABC ASSOCIATES</a:t>
              </a:r>
            </a:p>
          </p:txBody>
        </p:sp>
        <p:sp>
          <p:nvSpPr>
            <p:cNvPr id="54281" name="Rectangle 9">
              <a:extLst>
                <a:ext uri="{FF2B5EF4-FFF2-40B4-BE49-F238E27FC236}">
                  <a16:creationId xmlns:a16="http://schemas.microsoft.com/office/drawing/2014/main" id="{5F67B69A-4CE6-5AC1-91A7-F58DBF9C4EA0}"/>
                </a:ext>
              </a:extLst>
            </p:cNvPr>
            <p:cNvSpPr>
              <a:spLocks noChangeArrowheads="1"/>
            </p:cNvSpPr>
            <p:nvPr/>
          </p:nvSpPr>
          <p:spPr bwMode="auto">
            <a:xfrm>
              <a:off x="6336" y="2868"/>
              <a:ext cx="1552" cy="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800" dirty="0">
                  <a:solidFill>
                    <a:schemeClr val="tx1"/>
                  </a:solidFill>
                </a:rPr>
                <a:t>500 Longitude Boulevard</a:t>
              </a:r>
              <a:br>
                <a:rPr lang="en-US" altLang="en-US" sz="800" dirty="0">
                  <a:solidFill>
                    <a:schemeClr val="tx1"/>
                  </a:solidFill>
                </a:rPr>
              </a:br>
              <a:r>
                <a:rPr lang="en-US" altLang="en-US" sz="800" dirty="0" err="1">
                  <a:solidFill>
                    <a:schemeClr val="tx1"/>
                  </a:solidFill>
                </a:rPr>
                <a:t>Mapville</a:t>
              </a:r>
              <a:r>
                <a:rPr lang="en-US" altLang="en-US" sz="800" dirty="0">
                  <a:solidFill>
                    <a:schemeClr val="tx1"/>
                  </a:solidFill>
                </a:rPr>
                <a:t>, Connecticut 06001</a:t>
              </a:r>
              <a:br>
                <a:rPr lang="en-US" altLang="en-US" sz="800" dirty="0">
                  <a:solidFill>
                    <a:schemeClr val="tx1"/>
                  </a:solidFill>
                </a:rPr>
              </a:br>
              <a:r>
                <a:rPr lang="en-US" altLang="en-US" sz="800" dirty="0">
                  <a:solidFill>
                    <a:schemeClr val="tx1"/>
                  </a:solidFill>
                </a:rPr>
                <a:t>		860-555-5555</a:t>
              </a:r>
            </a:p>
          </p:txBody>
        </p:sp>
      </p:grpSp>
      <p:sp>
        <p:nvSpPr>
          <p:cNvPr id="54276" name="Rectangle 5">
            <a:extLst>
              <a:ext uri="{FF2B5EF4-FFF2-40B4-BE49-F238E27FC236}">
                <a16:creationId xmlns:a16="http://schemas.microsoft.com/office/drawing/2014/main" id="{6ABA69B0-2D7D-DC67-DC81-0199F00A7CCE}"/>
              </a:ext>
            </a:extLst>
          </p:cNvPr>
          <p:cNvSpPr>
            <a:spLocks noChangeArrowheads="1"/>
          </p:cNvSpPr>
          <p:nvPr/>
        </p:nvSpPr>
        <p:spPr bwMode="auto">
          <a:xfrm>
            <a:off x="914400" y="1171575"/>
            <a:ext cx="62150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Information on who/what/when etc</a:t>
            </a:r>
          </a:p>
        </p:txBody>
      </p:sp>
      <p:sp>
        <p:nvSpPr>
          <p:cNvPr id="54277" name="Rectangle 2">
            <a:extLst>
              <a:ext uri="{FF2B5EF4-FFF2-40B4-BE49-F238E27FC236}">
                <a16:creationId xmlns:a16="http://schemas.microsoft.com/office/drawing/2014/main" id="{CBB3238C-73E4-0ABD-6DCE-D7A32EF3BC45}"/>
              </a:ext>
            </a:extLst>
          </p:cNvPr>
          <p:cNvSpPr>
            <a:spLocks noChangeArrowheads="1"/>
          </p:cNvSpPr>
          <p:nvPr/>
        </p:nvSpPr>
        <p:spPr bwMode="auto">
          <a:xfrm>
            <a:off x="685800" y="401638"/>
            <a:ext cx="7358063" cy="38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4000" b="1"/>
              <a:t>Title</a:t>
            </a:r>
            <a:r>
              <a:rPr lang="en-US" altLang="en-US" sz="4000"/>
              <a:t> </a:t>
            </a:r>
            <a:r>
              <a:rPr lang="en-US" altLang="en-US" sz="4000" b="1"/>
              <a:t>Block</a:t>
            </a:r>
          </a:p>
        </p:txBody>
      </p:sp>
      <p:pic>
        <p:nvPicPr>
          <p:cNvPr id="2" name="Picture 1">
            <a:extLst>
              <a:ext uri="{FF2B5EF4-FFF2-40B4-BE49-F238E27FC236}">
                <a16:creationId xmlns:a16="http://schemas.microsoft.com/office/drawing/2014/main" id="{8E7AAB25-60CF-857D-9D83-4F4BF5431954}"/>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4" name="Picture 4" descr="Legend for a technical site map showing symbols and line types used to indicate features such as DTP and PERC test locations, wetland lines, building setbacks, soil types, erosion control barriers, contours, spot elevations, vegetation limits, ledge outcroppings, slopes, and probe hole locations. Key elements include distinct shapes and line patterns with labels for soil designation, contour elevations, and review zones to guide field investigation and environmental assessment.&#10;">
            <a:extLst>
              <a:ext uri="{FF2B5EF4-FFF2-40B4-BE49-F238E27FC236}">
                <a16:creationId xmlns:a16="http://schemas.microsoft.com/office/drawing/2014/main" id="{ADF4EED1-0C20-AA8A-6EB2-4FC10B288D51}"/>
              </a:ext>
            </a:extLst>
          </p:cNvPr>
          <p:cNvPicPr>
            <a:picLocks noChangeArrowheads="1"/>
          </p:cNvPicPr>
          <p:nvPr/>
        </p:nvPicPr>
        <p:blipFill>
          <a:blip r:embed="rId4"/>
          <a:srcRect/>
          <a:stretch>
            <a:fillRect/>
          </a:stretch>
        </p:blipFill>
        <p:spPr bwMode="auto">
          <a:xfrm>
            <a:off x="5437762" y="1050587"/>
            <a:ext cx="3422075" cy="4661768"/>
          </a:xfrm>
          <a:prstGeom prst="rect">
            <a:avLst/>
          </a:prstGeom>
          <a:noFill/>
          <a:ln w="9525">
            <a:noFill/>
            <a:miter lim="800000"/>
            <a:headEnd/>
            <a:tailEnd/>
          </a:ln>
          <a:effectLst>
            <a:outerShdw blurRad="63500" dist="76199" dir="2700000" algn="ctr" rotWithShape="0">
              <a:schemeClr val="bg2">
                <a:alpha val="75000"/>
              </a:schemeClr>
            </a:outerShdw>
          </a:effectLst>
        </p:spPr>
      </p:pic>
      <p:sp>
        <p:nvSpPr>
          <p:cNvPr id="55299" name="Rectangle 5">
            <a:extLst>
              <a:ext uri="{FF2B5EF4-FFF2-40B4-BE49-F238E27FC236}">
                <a16:creationId xmlns:a16="http://schemas.microsoft.com/office/drawing/2014/main" id="{AD72F0E7-E3FE-42ED-AE74-E3A1B5B6F47D}"/>
              </a:ext>
            </a:extLst>
          </p:cNvPr>
          <p:cNvSpPr>
            <a:spLocks noChangeArrowheads="1"/>
          </p:cNvSpPr>
          <p:nvPr/>
        </p:nvSpPr>
        <p:spPr bwMode="auto">
          <a:xfrm>
            <a:off x="962025" y="1306513"/>
            <a:ext cx="62150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Provide a guide to the symbols used</a:t>
            </a:r>
          </a:p>
        </p:txBody>
      </p:sp>
      <p:pic>
        <p:nvPicPr>
          <p:cNvPr id="97287" name="Picture 7" descr="legend2">
            <a:extLst>
              <a:ext uri="{FF2B5EF4-FFF2-40B4-BE49-F238E27FC236}">
                <a16:creationId xmlns:a16="http://schemas.microsoft.com/office/drawing/2014/main" id="{6F3428A3-8AB9-CEE8-1B1F-9C63F9011F69}"/>
              </a:ext>
            </a:extLst>
          </p:cNvPr>
          <p:cNvPicPr>
            <a:picLocks noChangeAspect="1" noChangeArrowheads="1"/>
          </p:cNvPicPr>
          <p:nvPr/>
        </p:nvPicPr>
        <p:blipFill>
          <a:blip r:embed="rId5"/>
          <a:srcRect/>
          <a:stretch>
            <a:fillRect/>
          </a:stretch>
        </p:blipFill>
        <p:spPr bwMode="auto">
          <a:xfrm>
            <a:off x="962025" y="1784350"/>
            <a:ext cx="3302000" cy="4125913"/>
          </a:xfrm>
          <a:prstGeom prst="rect">
            <a:avLst/>
          </a:prstGeom>
          <a:noFill/>
          <a:effectLst>
            <a:outerShdw blurRad="63500" dist="38099" dir="2700000" algn="ctr" rotWithShape="0">
              <a:srgbClr val="000000">
                <a:alpha val="74998"/>
              </a:srgbClr>
            </a:outerShdw>
          </a:effectLst>
        </p:spPr>
      </p:pic>
      <p:sp>
        <p:nvSpPr>
          <p:cNvPr id="55301" name="Rectangle 2">
            <a:extLst>
              <a:ext uri="{FF2B5EF4-FFF2-40B4-BE49-F238E27FC236}">
                <a16:creationId xmlns:a16="http://schemas.microsoft.com/office/drawing/2014/main" id="{50C94CCB-B5AB-FE69-8B79-D8A283BF572F}"/>
              </a:ext>
            </a:extLst>
          </p:cNvPr>
          <p:cNvSpPr>
            <a:spLocks noChangeArrowheads="1"/>
          </p:cNvSpPr>
          <p:nvPr/>
        </p:nvSpPr>
        <p:spPr bwMode="auto">
          <a:xfrm>
            <a:off x="685800" y="401638"/>
            <a:ext cx="7358063" cy="38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4000" b="1" dirty="0"/>
              <a:t>Legends</a:t>
            </a:r>
            <a:endParaRPr lang="en-US" altLang="en-US" sz="4000" dirty="0">
              <a:solidFill>
                <a:srgbClr val="3995D6"/>
              </a:solidFill>
            </a:endParaRPr>
          </a:p>
        </p:txBody>
      </p:sp>
      <p:sp>
        <p:nvSpPr>
          <p:cNvPr id="3" name="Rectangle 2">
            <a:extLst>
              <a:ext uri="{FF2B5EF4-FFF2-40B4-BE49-F238E27FC236}">
                <a16:creationId xmlns:a16="http://schemas.microsoft.com/office/drawing/2014/main" id="{464B4CAD-E68E-7CCE-EB0B-3243B31A0127}"/>
              </a:ext>
              <a:ext uri="{C183D7F6-B498-43B3-948B-1728B52AA6E4}">
                <adec:decorative xmlns:adec="http://schemas.microsoft.com/office/drawing/2017/decorative" val="1"/>
              </a:ext>
            </a:extLst>
          </p:cNvPr>
          <p:cNvSpPr>
            <a:spLocks noChangeArrowheads="1"/>
          </p:cNvSpPr>
          <p:nvPr/>
        </p:nvSpPr>
        <p:spPr bwMode="auto">
          <a:xfrm>
            <a:off x="5437762" y="3429000"/>
            <a:ext cx="3068857" cy="1021292"/>
          </a:xfrm>
          <a:prstGeom prst="rect">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ltLang="en-US"/>
          </a:p>
        </p:txBody>
      </p:sp>
      <p:pic>
        <p:nvPicPr>
          <p:cNvPr id="2" name="Picture 1">
            <a:extLst>
              <a:ext uri="{FF2B5EF4-FFF2-40B4-BE49-F238E27FC236}">
                <a16:creationId xmlns:a16="http://schemas.microsoft.com/office/drawing/2014/main" id="{765E28C8-C1A9-1519-483F-07D5AE232480}"/>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1BB10CA5-6FA3-468B-8DB0-D5E3E74A85A0}"/>
              </a:ext>
            </a:extLst>
          </p:cNvPr>
          <p:cNvSpPr>
            <a:spLocks noGrp="1"/>
          </p:cNvSpPr>
          <p:nvPr>
            <p:ph type="title"/>
          </p:nvPr>
        </p:nvSpPr>
        <p:spPr bwMode="auto">
          <a:xfrm>
            <a:off x="1483518" y="333735"/>
            <a:ext cx="6652949" cy="9453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Autofit/>
          </a:bodyPr>
          <a:lstStyle/>
          <a:p>
            <a:pPr defTabSz="642938"/>
            <a:r>
              <a:rPr lang="en-US" altLang="en-US" sz="4000" b="1" dirty="0">
                <a:solidFill>
                  <a:schemeClr val="tx2"/>
                </a:solidFill>
                <a:latin typeface="Arial" panose="020B0604020202020204" pitchFamily="34" charset="0"/>
                <a:ea typeface="ＭＳ Ｐゴシック" panose="020B0600070205080204" pitchFamily="34" charset="-128"/>
                <a:cs typeface="+mn-cs"/>
              </a:rPr>
              <a:t>Zoning Compliance Chart</a:t>
            </a:r>
          </a:p>
        </p:txBody>
      </p:sp>
      <p:pic>
        <p:nvPicPr>
          <p:cNvPr id="62468" name="Picture 2" descr="Subdivision zoning compliance chart and site plan for zone district R-40 flag lot, showing required and actual measurements for lots 6, 7, and 9. Chart includes lot area, width, frontage, setbacks, minimum square footage, access strip area, and minimum buildable area, with site plan depicting lot boundaries and dimensions.&#10;">
            <a:extLst>
              <a:ext uri="{FF2B5EF4-FFF2-40B4-BE49-F238E27FC236}">
                <a16:creationId xmlns:a16="http://schemas.microsoft.com/office/drawing/2014/main" id="{C08D116C-2E9C-4317-897D-16E5CE11AC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017" b="53878"/>
          <a:stretch/>
        </p:blipFill>
        <p:spPr bwMode="auto">
          <a:xfrm>
            <a:off x="1170385" y="1590676"/>
            <a:ext cx="6788282" cy="3040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2" name="Rectangle 1">
            <a:extLst>
              <a:ext uri="{FF2B5EF4-FFF2-40B4-BE49-F238E27FC236}">
                <a16:creationId xmlns:a16="http://schemas.microsoft.com/office/drawing/2014/main" id="{BFAF7E19-3333-4D82-AB35-655322B1742A}"/>
              </a:ext>
              <a:ext uri="{C183D7F6-B498-43B3-948B-1728B52AA6E4}">
                <adec:decorative xmlns:adec="http://schemas.microsoft.com/office/drawing/2017/decorative" val="1"/>
              </a:ext>
            </a:extLst>
          </p:cNvPr>
          <p:cNvSpPr/>
          <p:nvPr/>
        </p:nvSpPr>
        <p:spPr>
          <a:xfrm>
            <a:off x="4000500" y="2270522"/>
            <a:ext cx="914400" cy="2286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68541" tIns="34271" rIns="68541" bIns="34271" anchor="ctr"/>
          <a:lstStyle/>
          <a:p>
            <a:pPr algn="ctr" defTabSz="685765" fontAlgn="base">
              <a:spcBef>
                <a:spcPct val="0"/>
              </a:spcBef>
              <a:spcAft>
                <a:spcPct val="0"/>
              </a:spcAft>
              <a:defRPr/>
            </a:pPr>
            <a:endParaRPr lang="en-US">
              <a:solidFill>
                <a:srgbClr val="FFFFFF"/>
              </a:solidFill>
              <a:latin typeface="Book Antiqua"/>
              <a:sym typeface="Gill Sans"/>
            </a:endParaRPr>
          </a:p>
        </p:txBody>
      </p:sp>
      <p:sp>
        <p:nvSpPr>
          <p:cNvPr id="6" name="Rectangle 5">
            <a:extLst>
              <a:ext uri="{FF2B5EF4-FFF2-40B4-BE49-F238E27FC236}">
                <a16:creationId xmlns:a16="http://schemas.microsoft.com/office/drawing/2014/main" id="{81D017DE-CBC2-4A58-A72D-37FF02A0947F}"/>
              </a:ext>
              <a:ext uri="{C183D7F6-B498-43B3-948B-1728B52AA6E4}">
                <adec:decorative xmlns:adec="http://schemas.microsoft.com/office/drawing/2017/decorative" val="1"/>
              </a:ext>
            </a:extLst>
          </p:cNvPr>
          <p:cNvSpPr/>
          <p:nvPr/>
        </p:nvSpPr>
        <p:spPr>
          <a:xfrm>
            <a:off x="5070872" y="2262188"/>
            <a:ext cx="857250" cy="2286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68541" tIns="34271" rIns="68541" bIns="34271" anchor="ctr"/>
          <a:lstStyle/>
          <a:p>
            <a:pPr algn="ctr" defTabSz="685765" fontAlgn="base">
              <a:spcBef>
                <a:spcPct val="0"/>
              </a:spcBef>
              <a:spcAft>
                <a:spcPct val="0"/>
              </a:spcAft>
              <a:defRPr/>
            </a:pPr>
            <a:endParaRPr lang="en-US">
              <a:solidFill>
                <a:srgbClr val="FFFFFF"/>
              </a:solidFill>
              <a:latin typeface="Book Antiqua"/>
              <a:sym typeface="Gill Sans"/>
            </a:endParaRPr>
          </a:p>
        </p:txBody>
      </p:sp>
      <p:sp>
        <p:nvSpPr>
          <p:cNvPr id="7" name="Rectangle 6">
            <a:extLst>
              <a:ext uri="{FF2B5EF4-FFF2-40B4-BE49-F238E27FC236}">
                <a16:creationId xmlns:a16="http://schemas.microsoft.com/office/drawing/2014/main" id="{CE09C746-3DA5-4188-93A2-9685A58BA39A}"/>
              </a:ext>
              <a:ext uri="{C183D7F6-B498-43B3-948B-1728B52AA6E4}">
                <adec:decorative xmlns:adec="http://schemas.microsoft.com/office/drawing/2017/decorative" val="1"/>
              </a:ext>
            </a:extLst>
          </p:cNvPr>
          <p:cNvSpPr/>
          <p:nvPr/>
        </p:nvSpPr>
        <p:spPr>
          <a:xfrm>
            <a:off x="6040041" y="2262188"/>
            <a:ext cx="857250" cy="2286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68541" tIns="34271" rIns="68541" bIns="34271" anchor="ctr"/>
          <a:lstStyle/>
          <a:p>
            <a:pPr algn="ctr" defTabSz="685765" fontAlgn="base">
              <a:spcBef>
                <a:spcPct val="0"/>
              </a:spcBef>
              <a:spcAft>
                <a:spcPct val="0"/>
              </a:spcAft>
              <a:defRPr/>
            </a:pPr>
            <a:endParaRPr lang="en-US">
              <a:solidFill>
                <a:srgbClr val="FFFFFF"/>
              </a:solidFill>
              <a:latin typeface="Book Antiqua"/>
              <a:sym typeface="Gill Sans"/>
            </a:endParaRPr>
          </a:p>
        </p:txBody>
      </p:sp>
      <p:sp>
        <p:nvSpPr>
          <p:cNvPr id="9" name="Rectangle 8">
            <a:extLst>
              <a:ext uri="{FF2B5EF4-FFF2-40B4-BE49-F238E27FC236}">
                <a16:creationId xmlns:a16="http://schemas.microsoft.com/office/drawing/2014/main" id="{D62834A7-908E-4594-8B26-79D823D59376}"/>
              </a:ext>
              <a:ext uri="{C183D7F6-B498-43B3-948B-1728B52AA6E4}">
                <adec:decorative xmlns:adec="http://schemas.microsoft.com/office/drawing/2017/decorative" val="1"/>
              </a:ext>
            </a:extLst>
          </p:cNvPr>
          <p:cNvSpPr/>
          <p:nvPr/>
        </p:nvSpPr>
        <p:spPr>
          <a:xfrm>
            <a:off x="6972300" y="2262188"/>
            <a:ext cx="857250" cy="2286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68541" tIns="34271" rIns="68541" bIns="34271" anchor="ctr"/>
          <a:lstStyle/>
          <a:p>
            <a:pPr algn="ctr" defTabSz="685765" fontAlgn="base">
              <a:spcBef>
                <a:spcPct val="0"/>
              </a:spcBef>
              <a:spcAft>
                <a:spcPct val="0"/>
              </a:spcAft>
              <a:defRPr/>
            </a:pPr>
            <a:endParaRPr lang="en-US">
              <a:solidFill>
                <a:srgbClr val="FFFFFF"/>
              </a:solidFill>
              <a:latin typeface="Book Antiqua"/>
              <a:sym typeface="Gill Sans"/>
            </a:endParaRPr>
          </a:p>
        </p:txBody>
      </p:sp>
      <p:cxnSp>
        <p:nvCxnSpPr>
          <p:cNvPr id="4" name="Straight Arrow Connector 3">
            <a:extLst>
              <a:ext uri="{FF2B5EF4-FFF2-40B4-BE49-F238E27FC236}">
                <a16:creationId xmlns:a16="http://schemas.microsoft.com/office/drawing/2014/main" id="{AF133937-8EB5-415F-9596-8EF340EBAC48}"/>
              </a:ext>
              <a:ext uri="{C183D7F6-B498-43B3-948B-1728B52AA6E4}">
                <adec:decorative xmlns:adec="http://schemas.microsoft.com/office/drawing/2017/decorative" val="1"/>
              </a:ext>
            </a:extLst>
          </p:cNvPr>
          <p:cNvCxnSpPr>
            <a:cxnSpLocks noChangeShapeType="1"/>
          </p:cNvCxnSpPr>
          <p:nvPr/>
        </p:nvCxnSpPr>
        <p:spPr bwMode="auto">
          <a:xfrm rot="10800000" flipH="1">
            <a:off x="2743200" y="2800350"/>
            <a:ext cx="628650" cy="0"/>
          </a:xfrm>
          <a:prstGeom prst="straightConnector1">
            <a:avLst/>
          </a:prstGeom>
          <a:noFill/>
          <a:ln w="38100" algn="ctr">
            <a:solidFill>
              <a:srgbClr val="FF0000"/>
            </a:solidFill>
            <a:round/>
            <a:headEnd/>
            <a:tailEnd type="arrow" w="med" len="med"/>
          </a:ln>
          <a:extLst>
            <a:ext uri="{909E8E84-426E-40DD-AFC4-6F175D3DCCD1}">
              <a14:hiddenFill xmlns:a14="http://schemas.microsoft.com/office/drawing/2010/main">
                <a:noFill/>
              </a14:hiddenFill>
            </a:ext>
          </a:extLst>
        </p:spPr>
      </p:cxnSp>
      <p:sp>
        <p:nvSpPr>
          <p:cNvPr id="3" name="Rectangle 2">
            <a:extLst>
              <a:ext uri="{FF2B5EF4-FFF2-40B4-BE49-F238E27FC236}">
                <a16:creationId xmlns:a16="http://schemas.microsoft.com/office/drawing/2014/main" id="{703432D6-D8AE-4634-ACE6-7CA30FB373FB}"/>
              </a:ext>
              <a:ext uri="{C183D7F6-B498-43B3-948B-1728B52AA6E4}">
                <adec:decorative xmlns:adec="http://schemas.microsoft.com/office/drawing/2017/decorative" val="1"/>
              </a:ext>
            </a:extLst>
          </p:cNvPr>
          <p:cNvSpPr>
            <a:spLocks noChangeArrowheads="1"/>
          </p:cNvSpPr>
          <p:nvPr/>
        </p:nvSpPr>
        <p:spPr bwMode="auto">
          <a:xfrm>
            <a:off x="4972050" y="2657475"/>
            <a:ext cx="971550" cy="171450"/>
          </a:xfrm>
          <a:prstGeom prst="rect">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pPr defTabSz="685765" fontAlgn="base">
              <a:spcBef>
                <a:spcPct val="0"/>
              </a:spcBef>
              <a:spcAft>
                <a:spcPct val="0"/>
              </a:spcAft>
              <a:defRPr/>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5" name="Picture 4">
            <a:extLst>
              <a:ext uri="{FF2B5EF4-FFF2-40B4-BE49-F238E27FC236}">
                <a16:creationId xmlns:a16="http://schemas.microsoft.com/office/drawing/2014/main" id="{3114C758-F718-D298-D265-A2ADBB2AD1AD}"/>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advTm="3926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9" grpId="0" animBg="1"/>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3">
            <a:extLst>
              <a:ext uri="{FF2B5EF4-FFF2-40B4-BE49-F238E27FC236}">
                <a16:creationId xmlns:a16="http://schemas.microsoft.com/office/drawing/2014/main" id="{B622C020-295B-4F07-ACD7-B0F4F4801E55}"/>
              </a:ext>
            </a:extLst>
          </p:cNvPr>
          <p:cNvSpPr>
            <a:spLocks noGrp="1"/>
          </p:cNvSpPr>
          <p:nvPr>
            <p:ph type="title"/>
          </p:nvPr>
        </p:nvSpPr>
        <p:spPr bwMode="auto">
          <a:xfrm>
            <a:off x="668867" y="224368"/>
            <a:ext cx="7704666"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Autofit/>
          </a:bodyPr>
          <a:lstStyle/>
          <a:p>
            <a:pPr defTabSz="642938"/>
            <a:r>
              <a:rPr lang="en-US" altLang="en-US" sz="4000" b="1" dirty="0">
                <a:solidFill>
                  <a:schemeClr val="tx2"/>
                </a:solidFill>
                <a:latin typeface="Arial" panose="020B0604020202020204" pitchFamily="34" charset="0"/>
                <a:ea typeface="ＭＳ Ｐゴシック" panose="020B0600070205080204" pitchFamily="34" charset="-128"/>
                <a:cs typeface="+mn-cs"/>
              </a:rPr>
              <a:t>Notes and Map References</a:t>
            </a:r>
          </a:p>
        </p:txBody>
      </p:sp>
      <p:pic>
        <p:nvPicPr>
          <p:cNvPr id="63491" name="Picture 4" descr="Photograph of a typed notes document detailing survey and mapping information for a land parcel in Waterford, Connecticut. Notes include survey type, accuracy classes, fieldwork date, zoning, wetlands delineation, underground utility locations, flood hazard status, and survey validity conditions.&#10;">
            <a:extLst>
              <a:ext uri="{FF2B5EF4-FFF2-40B4-BE49-F238E27FC236}">
                <a16:creationId xmlns:a16="http://schemas.microsoft.com/office/drawing/2014/main" id="{AC82F206-D77B-4A92-A73A-3EAD49D696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6925" y="1081618"/>
            <a:ext cx="5650740" cy="4557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 name="Straight Connector 2">
            <a:extLst>
              <a:ext uri="{FF2B5EF4-FFF2-40B4-BE49-F238E27FC236}">
                <a16:creationId xmlns:a16="http://schemas.microsoft.com/office/drawing/2014/main" id="{6E8A6357-94DF-4DCA-980E-CA024866D69B}"/>
              </a:ext>
              <a:ext uri="{C183D7F6-B498-43B3-948B-1728B52AA6E4}">
                <adec:decorative xmlns:adec="http://schemas.microsoft.com/office/drawing/2017/decorative" val="1"/>
              </a:ext>
            </a:extLst>
          </p:cNvPr>
          <p:cNvCxnSpPr>
            <a:cxnSpLocks noChangeShapeType="1"/>
          </p:cNvCxnSpPr>
          <p:nvPr/>
        </p:nvCxnSpPr>
        <p:spPr bwMode="auto">
          <a:xfrm>
            <a:off x="1676400" y="3691467"/>
            <a:ext cx="4470400" cy="0"/>
          </a:xfrm>
          <a:prstGeom prst="line">
            <a:avLst/>
          </a:prstGeom>
          <a:noFill/>
          <a:ln w="38100" algn="ctr">
            <a:solidFill>
              <a:srgbClr val="FF0000"/>
            </a:solidFill>
            <a:round/>
            <a:headEnd/>
            <a:tailEnd/>
          </a:ln>
          <a:extLst>
            <a:ext uri="{909E8E84-426E-40DD-AFC4-6F175D3DCCD1}">
              <a14:hiddenFill xmlns:a14="http://schemas.microsoft.com/office/drawing/2010/main">
                <a:noFill/>
              </a14:hiddenFill>
            </a:ext>
          </a:extLst>
        </p:spPr>
      </p:cxnSp>
      <p:cxnSp>
        <p:nvCxnSpPr>
          <p:cNvPr id="8" name="Straight Connector 7">
            <a:extLst>
              <a:ext uri="{FF2B5EF4-FFF2-40B4-BE49-F238E27FC236}">
                <a16:creationId xmlns:a16="http://schemas.microsoft.com/office/drawing/2014/main" id="{A2D9312A-7563-4BB8-A729-6ECC96E60924}"/>
              </a:ext>
              <a:ext uri="{C183D7F6-B498-43B3-948B-1728B52AA6E4}">
                <adec:decorative xmlns:adec="http://schemas.microsoft.com/office/drawing/2017/decorative" val="1"/>
              </a:ext>
            </a:extLst>
          </p:cNvPr>
          <p:cNvCxnSpPr>
            <a:cxnSpLocks noChangeShapeType="1"/>
          </p:cNvCxnSpPr>
          <p:nvPr/>
        </p:nvCxnSpPr>
        <p:spPr bwMode="auto">
          <a:xfrm>
            <a:off x="1538816" y="5283200"/>
            <a:ext cx="5141384" cy="0"/>
          </a:xfrm>
          <a:prstGeom prst="line">
            <a:avLst/>
          </a:prstGeom>
          <a:noFill/>
          <a:ln w="38100" algn="ctr">
            <a:solidFill>
              <a:srgbClr val="FF0000"/>
            </a:solidFill>
            <a:round/>
            <a:headEnd/>
            <a:tailEnd/>
          </a:ln>
          <a:extLst>
            <a:ext uri="{909E8E84-426E-40DD-AFC4-6F175D3DCCD1}">
              <a14:hiddenFill xmlns:a14="http://schemas.microsoft.com/office/drawing/2010/main">
                <a:noFill/>
              </a14:hiddenFill>
            </a:ext>
          </a:extLst>
        </p:spPr>
      </p:cxnSp>
    </p:spTree>
    <p:custDataLst>
      <p:tags r:id="rId1"/>
    </p:custDataLst>
  </p:cSld>
  <p:clrMapOvr>
    <a:masterClrMapping/>
  </p:clrMapOvr>
  <p:transition advTm="4055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
            <a:extLst>
              <a:ext uri="{FF2B5EF4-FFF2-40B4-BE49-F238E27FC236}">
                <a16:creationId xmlns:a16="http://schemas.microsoft.com/office/drawing/2014/main" id="{BDECD527-6431-3E98-571A-41BA13180157}"/>
              </a:ext>
            </a:extLst>
          </p:cNvPr>
          <p:cNvSpPr>
            <a:spLocks noGrp="1" noChangeArrowheads="1"/>
          </p:cNvSpPr>
          <p:nvPr>
            <p:ph type="title"/>
          </p:nvPr>
        </p:nvSpPr>
        <p:spPr bwMode="auto">
          <a:xfrm>
            <a:off x="482600" y="1022350"/>
            <a:ext cx="7543800" cy="628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sz="2800" dirty="0"/>
              <a:t>Shows relative size of objects</a:t>
            </a:r>
            <a:endParaRPr lang="en-US" altLang="en-US" sz="3200" b="1" dirty="0"/>
          </a:p>
        </p:txBody>
      </p:sp>
      <p:sp>
        <p:nvSpPr>
          <p:cNvPr id="56323" name="Rectangle 2">
            <a:extLst>
              <a:ext uri="{FF2B5EF4-FFF2-40B4-BE49-F238E27FC236}">
                <a16:creationId xmlns:a16="http://schemas.microsoft.com/office/drawing/2014/main" id="{9D327894-477C-457A-07E8-162E3B0BE6E0}"/>
              </a:ext>
            </a:extLst>
          </p:cNvPr>
          <p:cNvSpPr>
            <a:spLocks noChangeArrowheads="1"/>
          </p:cNvSpPr>
          <p:nvPr/>
        </p:nvSpPr>
        <p:spPr bwMode="auto">
          <a:xfrm>
            <a:off x="685800" y="401638"/>
            <a:ext cx="7358063" cy="38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4000" b="1"/>
              <a:t>Scale</a:t>
            </a:r>
            <a:endParaRPr lang="en-US" altLang="en-US" sz="4000">
              <a:solidFill>
                <a:srgbClr val="3995D6"/>
              </a:solidFill>
            </a:endParaRPr>
          </a:p>
        </p:txBody>
      </p:sp>
      <p:pic>
        <p:nvPicPr>
          <p:cNvPr id="56324" name="Picture 20" descr="A child’s drawing of a ladybug, a tree, a sun, and some bushes. The ladybug is measured at 20’ and the tree at 35’.">
            <a:extLst>
              <a:ext uri="{FF2B5EF4-FFF2-40B4-BE49-F238E27FC236}">
                <a16:creationId xmlns:a16="http://schemas.microsoft.com/office/drawing/2014/main" id="{3DE87879-45EF-93F0-96F8-27114607FC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4500" y="1990725"/>
            <a:ext cx="28575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5" name="Picture 21" descr="A child reaching in a bin of crayons.">
            <a:extLst>
              <a:ext uri="{FF2B5EF4-FFF2-40B4-BE49-F238E27FC236}">
                <a16:creationId xmlns:a16="http://schemas.microsoft.com/office/drawing/2014/main" id="{C1CD183B-C499-61A5-F2AD-57ED8ED027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45200" y="2514600"/>
            <a:ext cx="2212975"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24" descr="bracket indicating 35 feet">
            <a:extLst>
              <a:ext uri="{FF2B5EF4-FFF2-40B4-BE49-F238E27FC236}">
                <a16:creationId xmlns:a16="http://schemas.microsoft.com/office/drawing/2014/main" id="{64880BBA-C3D7-FC1B-5CCE-4B27A2F8068B}"/>
              </a:ext>
            </a:extLst>
          </p:cNvPr>
          <p:cNvGrpSpPr>
            <a:grpSpLocks/>
          </p:cNvGrpSpPr>
          <p:nvPr/>
        </p:nvGrpSpPr>
        <p:grpSpPr bwMode="auto">
          <a:xfrm>
            <a:off x="5029200" y="2514600"/>
            <a:ext cx="919163" cy="2743200"/>
            <a:chOff x="2736" y="1584"/>
            <a:chExt cx="579" cy="1728"/>
          </a:xfrm>
        </p:grpSpPr>
        <p:sp>
          <p:nvSpPr>
            <p:cNvPr id="56330" name="AutoShape 22">
              <a:extLst>
                <a:ext uri="{FF2B5EF4-FFF2-40B4-BE49-F238E27FC236}">
                  <a16:creationId xmlns:a16="http://schemas.microsoft.com/office/drawing/2014/main" id="{6BC7ABE5-A6D0-EC04-CEB9-ECBC3DED706D}"/>
                </a:ext>
              </a:extLst>
            </p:cNvPr>
            <p:cNvSpPr>
              <a:spLocks/>
            </p:cNvSpPr>
            <p:nvPr/>
          </p:nvSpPr>
          <p:spPr bwMode="auto">
            <a:xfrm>
              <a:off x="2736" y="1584"/>
              <a:ext cx="144" cy="1728"/>
            </a:xfrm>
            <a:prstGeom prst="rightBrace">
              <a:avLst>
                <a:gd name="adj1" fmla="val 100000"/>
                <a:gd name="adj2" fmla="val 50000"/>
              </a:avLst>
            </a:prstGeom>
            <a:noFill/>
            <a:ln w="25400">
              <a:solidFill>
                <a:schemeClr val="bg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56331" name="Text Box 23">
              <a:extLst>
                <a:ext uri="{FF2B5EF4-FFF2-40B4-BE49-F238E27FC236}">
                  <a16:creationId xmlns:a16="http://schemas.microsoft.com/office/drawing/2014/main" id="{C8FFEF12-804E-7ABE-7076-5FADAAD3C0F9}"/>
                </a:ext>
              </a:extLst>
            </p:cNvPr>
            <p:cNvSpPr txBox="1">
              <a:spLocks/>
            </p:cNvSpPr>
            <p:nvPr/>
          </p:nvSpPr>
          <p:spPr bwMode="auto">
            <a:xfrm>
              <a:off x="2896" y="2265"/>
              <a:ext cx="419"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ea typeface="Arial Unicode MS" panose="020B0604020202020204" pitchFamily="34" charset="-128"/>
                  <a:cs typeface="Arial Unicode MS" panose="020B0604020202020204" pitchFamily="34" charset="-128"/>
                  <a:sym typeface="Arial" panose="020B0604020202020204" pitchFamily="34" charset="0"/>
                </a:rPr>
                <a:t>35’</a:t>
              </a:r>
            </a:p>
          </p:txBody>
        </p:sp>
      </p:grpSp>
      <p:grpSp>
        <p:nvGrpSpPr>
          <p:cNvPr id="3" name="Group 30" descr="bracket indicating 20 feet pointed toward a bug.">
            <a:extLst>
              <a:ext uri="{FF2B5EF4-FFF2-40B4-BE49-F238E27FC236}">
                <a16:creationId xmlns:a16="http://schemas.microsoft.com/office/drawing/2014/main" id="{1D611C6B-712B-3589-0A7C-1A8492A93C93}"/>
              </a:ext>
            </a:extLst>
          </p:cNvPr>
          <p:cNvGrpSpPr>
            <a:grpSpLocks/>
          </p:cNvGrpSpPr>
          <p:nvPr/>
        </p:nvGrpSpPr>
        <p:grpSpPr bwMode="auto">
          <a:xfrm>
            <a:off x="571500" y="3119344"/>
            <a:ext cx="1117600" cy="1600200"/>
            <a:chOff x="-128" y="2160"/>
            <a:chExt cx="704" cy="1008"/>
          </a:xfrm>
        </p:grpSpPr>
        <p:sp>
          <p:nvSpPr>
            <p:cNvPr id="56328" name="AutoShape 28">
              <a:extLst>
                <a:ext uri="{FF2B5EF4-FFF2-40B4-BE49-F238E27FC236}">
                  <a16:creationId xmlns:a16="http://schemas.microsoft.com/office/drawing/2014/main" id="{DFE23F43-54C7-6569-8C98-5BDC814CFE3F}"/>
                </a:ext>
              </a:extLst>
            </p:cNvPr>
            <p:cNvSpPr>
              <a:spLocks/>
            </p:cNvSpPr>
            <p:nvPr/>
          </p:nvSpPr>
          <p:spPr bwMode="auto">
            <a:xfrm>
              <a:off x="432" y="2160"/>
              <a:ext cx="144" cy="1008"/>
            </a:xfrm>
            <a:prstGeom prst="leftBrace">
              <a:avLst>
                <a:gd name="adj1" fmla="val 58333"/>
                <a:gd name="adj2" fmla="val 50000"/>
              </a:avLst>
            </a:prstGeom>
            <a:noFill/>
            <a:ln w="25400">
              <a:solidFill>
                <a:schemeClr val="bg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56329" name="Text Box 29">
              <a:extLst>
                <a:ext uri="{FF2B5EF4-FFF2-40B4-BE49-F238E27FC236}">
                  <a16:creationId xmlns:a16="http://schemas.microsoft.com/office/drawing/2014/main" id="{DC577CCA-E58A-5A78-002C-DCA78710E995}"/>
                </a:ext>
              </a:extLst>
            </p:cNvPr>
            <p:cNvSpPr txBox="1">
              <a:spLocks/>
            </p:cNvSpPr>
            <p:nvPr/>
          </p:nvSpPr>
          <p:spPr bwMode="auto">
            <a:xfrm>
              <a:off x="-128" y="2458"/>
              <a:ext cx="545" cy="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ea typeface="Arial Unicode MS" panose="020B0604020202020204" pitchFamily="34" charset="-128"/>
                  <a:cs typeface="Arial Unicode MS" panose="020B0604020202020204" pitchFamily="34" charset="-128"/>
                  <a:sym typeface="Arial" panose="020B0604020202020204" pitchFamily="34" charset="0"/>
                </a:rPr>
                <a:t>20’ </a:t>
              </a:r>
              <a:r>
                <a:rPr lang="en-US" altLang="en-US" sz="3200" i="1">
                  <a:ea typeface="Arial Unicode MS" panose="020B0604020202020204" pitchFamily="34" charset="-128"/>
                  <a:cs typeface="Arial Unicode MS" panose="020B0604020202020204" pitchFamily="34" charset="-128"/>
                  <a:sym typeface="Arial" panose="020B0604020202020204" pitchFamily="34" charset="0"/>
                </a:rPr>
                <a:t>!</a:t>
              </a:r>
            </a:p>
          </p:txBody>
        </p:sp>
      </p:grpSp>
      <p:pic>
        <p:nvPicPr>
          <p:cNvPr id="4" name="Picture 3">
            <a:extLst>
              <a:ext uri="{FF2B5EF4-FFF2-40B4-BE49-F238E27FC236}">
                <a16:creationId xmlns:a16="http://schemas.microsoft.com/office/drawing/2014/main" id="{004BD4D4-45F3-08BF-DEA5-2B687AF125AF}"/>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10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a:extLst>
              <a:ext uri="{FF2B5EF4-FFF2-40B4-BE49-F238E27FC236}">
                <a16:creationId xmlns:a16="http://schemas.microsoft.com/office/drawing/2014/main" id="{E732E8FA-0C1C-D69D-49CA-2E1DB7FEF528}"/>
              </a:ext>
            </a:extLst>
          </p:cNvPr>
          <p:cNvSpPr>
            <a:spLocks noGrp="1" noChangeArrowheads="1"/>
          </p:cNvSpPr>
          <p:nvPr>
            <p:ph type="title" idx="4294967295"/>
          </p:nvPr>
        </p:nvSpPr>
        <p:spPr bwMode="auto">
          <a:xfrm>
            <a:off x="893763" y="303406"/>
            <a:ext cx="7543800" cy="6286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normAutofit/>
          </a:bodyPr>
          <a:lstStyle/>
          <a:p>
            <a:pPr algn="ctr" eaLnBrk="1" hangingPunct="1"/>
            <a:r>
              <a:rPr lang="en-US" altLang="en-US" sz="2800" b="1" dirty="0">
                <a:solidFill>
                  <a:srgbClr val="0070C0"/>
                </a:solidFill>
              </a:rPr>
              <a:t>Scale       </a:t>
            </a:r>
            <a:r>
              <a:rPr lang="en-US" altLang="en-US" sz="2800" dirty="0">
                <a:solidFill>
                  <a:srgbClr val="0070C0"/>
                </a:solidFill>
              </a:rPr>
              <a:t>Shows relative size of objects</a:t>
            </a:r>
            <a:endParaRPr lang="en-US" altLang="en-US" sz="2800" b="1" dirty="0">
              <a:solidFill>
                <a:srgbClr val="0070C0"/>
              </a:solidFill>
            </a:endParaRPr>
          </a:p>
        </p:txBody>
      </p:sp>
      <p:grpSp>
        <p:nvGrpSpPr>
          <p:cNvPr id="2" name="Group 2" descr="Graphical Scale indicating miles from 0 to 5.">
            <a:extLst>
              <a:ext uri="{FF2B5EF4-FFF2-40B4-BE49-F238E27FC236}">
                <a16:creationId xmlns:a16="http://schemas.microsoft.com/office/drawing/2014/main" id="{C2D8A531-34C1-9A19-1D42-AC3CF63D2C90}"/>
              </a:ext>
            </a:extLst>
          </p:cNvPr>
          <p:cNvGrpSpPr>
            <a:grpSpLocks/>
          </p:cNvGrpSpPr>
          <p:nvPr/>
        </p:nvGrpSpPr>
        <p:grpSpPr bwMode="auto">
          <a:xfrm>
            <a:off x="5175249" y="1428318"/>
            <a:ext cx="3509963" cy="1228329"/>
            <a:chOff x="4608" y="1899"/>
            <a:chExt cx="3144" cy="1101"/>
          </a:xfrm>
        </p:grpSpPr>
        <p:pic>
          <p:nvPicPr>
            <p:cNvPr id="57359" name="Picture 3">
              <a:extLst>
                <a:ext uri="{FF2B5EF4-FFF2-40B4-BE49-F238E27FC236}">
                  <a16:creationId xmlns:a16="http://schemas.microsoft.com/office/drawing/2014/main" id="{0AB2B5B3-B215-D4C5-1B86-6F1A3F35C4DF}"/>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8" y="2384"/>
              <a:ext cx="3144"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60" name="Rectangle 4">
              <a:extLst>
                <a:ext uri="{FF2B5EF4-FFF2-40B4-BE49-F238E27FC236}">
                  <a16:creationId xmlns:a16="http://schemas.microsoft.com/office/drawing/2014/main" id="{91C12834-CA7E-A7A6-DC93-5FEF3931A701}"/>
                </a:ext>
              </a:extLst>
            </p:cNvPr>
            <p:cNvSpPr>
              <a:spLocks noChangeArrowheads="1"/>
            </p:cNvSpPr>
            <p:nvPr/>
          </p:nvSpPr>
          <p:spPr bwMode="auto">
            <a:xfrm>
              <a:off x="4970" y="1899"/>
              <a:ext cx="2557" cy="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solidFill>
                    <a:schemeClr val="tx1"/>
                  </a:solidFill>
                </a:rPr>
                <a:t>Graphical Scale</a:t>
              </a:r>
            </a:p>
          </p:txBody>
        </p:sp>
      </p:grpSp>
      <p:grpSp>
        <p:nvGrpSpPr>
          <p:cNvPr id="3" name="Group 5" descr="Box showing written scale  of a 1 to 12,000 ratio and a 1 inch equalling 1,000 feet.">
            <a:extLst>
              <a:ext uri="{FF2B5EF4-FFF2-40B4-BE49-F238E27FC236}">
                <a16:creationId xmlns:a16="http://schemas.microsoft.com/office/drawing/2014/main" id="{4F623E70-565B-195C-1F20-FED24B83FFC1}"/>
              </a:ext>
            </a:extLst>
          </p:cNvPr>
          <p:cNvGrpSpPr>
            <a:grpSpLocks/>
          </p:cNvGrpSpPr>
          <p:nvPr/>
        </p:nvGrpSpPr>
        <p:grpSpPr bwMode="auto">
          <a:xfrm>
            <a:off x="458788" y="1393779"/>
            <a:ext cx="4930775" cy="2446338"/>
            <a:chOff x="440" y="1417"/>
            <a:chExt cx="2341" cy="2191"/>
          </a:xfrm>
        </p:grpSpPr>
        <p:sp>
          <p:nvSpPr>
            <p:cNvPr id="57357" name="Rectangle 6">
              <a:extLst>
                <a:ext uri="{FF2B5EF4-FFF2-40B4-BE49-F238E27FC236}">
                  <a16:creationId xmlns:a16="http://schemas.microsoft.com/office/drawing/2014/main" id="{A804C57A-9190-D8F8-FC8A-712441CE509D}"/>
                </a:ext>
              </a:extLst>
            </p:cNvPr>
            <p:cNvSpPr>
              <a:spLocks noChangeArrowheads="1"/>
            </p:cNvSpPr>
            <p:nvPr/>
          </p:nvSpPr>
          <p:spPr bwMode="auto">
            <a:xfrm>
              <a:off x="440" y="1417"/>
              <a:ext cx="2080" cy="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solidFill>
                    <a:schemeClr val="tx1"/>
                  </a:solidFill>
                </a:rPr>
                <a:t>      Written Scale</a:t>
              </a:r>
            </a:p>
          </p:txBody>
        </p:sp>
        <p:sp>
          <p:nvSpPr>
            <p:cNvPr id="57358" name="Rectangle 7">
              <a:extLst>
                <a:ext uri="{FF2B5EF4-FFF2-40B4-BE49-F238E27FC236}">
                  <a16:creationId xmlns:a16="http://schemas.microsoft.com/office/drawing/2014/main" id="{5EA71729-3A1A-DA6D-4C2E-5CF517561413}"/>
                </a:ext>
              </a:extLst>
            </p:cNvPr>
            <p:cNvSpPr>
              <a:spLocks noChangeArrowheads="1"/>
            </p:cNvSpPr>
            <p:nvPr/>
          </p:nvSpPr>
          <p:spPr bwMode="auto">
            <a:xfrm>
              <a:off x="626" y="1784"/>
              <a:ext cx="2155"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tx1"/>
                  </a:solidFill>
                </a:rPr>
                <a:t>1:12,000   (ratio)</a:t>
              </a:r>
              <a:br>
                <a:rPr lang="en-US" altLang="en-US">
                  <a:solidFill>
                    <a:schemeClr val="tx1"/>
                  </a:solidFill>
                </a:rPr>
              </a:br>
              <a:endParaRPr lang="en-US" altLang="en-US">
                <a:solidFill>
                  <a:schemeClr val="tx1"/>
                </a:solidFill>
              </a:endParaRPr>
            </a:p>
            <a:p>
              <a:pPr eaLnBrk="1" hangingPunct="1"/>
              <a:r>
                <a:rPr lang="en-US" altLang="en-US">
                  <a:solidFill>
                    <a:schemeClr val="tx1"/>
                  </a:solidFill>
                </a:rPr>
                <a:t>1” = 1,000’   (equivalent)</a:t>
              </a:r>
            </a:p>
          </p:txBody>
        </p:sp>
      </p:grpSp>
      <p:pic>
        <p:nvPicPr>
          <p:cNvPr id="29704" name="Picture 8" descr="Graphical scale shwoing 0 to 5 miles.">
            <a:extLst>
              <a:ext uri="{FF2B5EF4-FFF2-40B4-BE49-F238E27FC236}">
                <a16:creationId xmlns:a16="http://schemas.microsoft.com/office/drawing/2014/main" id="{EA92537E-91A4-64DF-EF4C-11057F975D3D}"/>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7061" y="2867753"/>
            <a:ext cx="24463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5" name="Picture 9">
            <a:extLst>
              <a:ext uri="{FF2B5EF4-FFF2-40B4-BE49-F238E27FC236}">
                <a16:creationId xmlns:a16="http://schemas.microsoft.com/office/drawing/2014/main" id="{4C42F91F-6FF8-FC00-4494-E6977A00C066}"/>
              </a:ext>
              <a:ext uri="{C183D7F6-B498-43B3-948B-1728B52AA6E4}">
                <adec:decorative xmlns:adec="http://schemas.microsoft.com/office/drawing/2017/decorative" val="1"/>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5537" y="3775819"/>
            <a:ext cx="12858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6" name="Picture 10">
            <a:extLst>
              <a:ext uri="{FF2B5EF4-FFF2-40B4-BE49-F238E27FC236}">
                <a16:creationId xmlns:a16="http://schemas.microsoft.com/office/drawing/2014/main" id="{AF7D5588-590C-1E82-FC04-BD2600568C37}"/>
              </a:ext>
              <a:ext uri="{C183D7F6-B498-43B3-948B-1728B52AA6E4}">
                <adec:decorative xmlns:adec="http://schemas.microsoft.com/office/drawing/2017/decorative" val="1"/>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5736" y="4550799"/>
            <a:ext cx="625475"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7" name="Rectangle 11">
            <a:extLst>
              <a:ext uri="{FF2B5EF4-FFF2-40B4-BE49-F238E27FC236}">
                <a16:creationId xmlns:a16="http://schemas.microsoft.com/office/drawing/2014/main" id="{2B803040-E328-1F91-23E1-134225F6E936}"/>
              </a:ext>
            </a:extLst>
          </p:cNvPr>
          <p:cNvSpPr>
            <a:spLocks noChangeArrowheads="1"/>
          </p:cNvSpPr>
          <p:nvPr/>
        </p:nvSpPr>
        <p:spPr bwMode="auto">
          <a:xfrm>
            <a:off x="458788" y="3957587"/>
            <a:ext cx="4997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solidFill>
                  <a:schemeClr val="tx1"/>
                </a:solidFill>
              </a:rPr>
              <a:t>Graphic scales are the most reliable!</a:t>
            </a:r>
          </a:p>
        </p:txBody>
      </p:sp>
      <p:grpSp>
        <p:nvGrpSpPr>
          <p:cNvPr id="4" name="Group 12" descr="Photo of photocopier with text “beware of xerox distortion.”">
            <a:extLst>
              <a:ext uri="{FF2B5EF4-FFF2-40B4-BE49-F238E27FC236}">
                <a16:creationId xmlns:a16="http://schemas.microsoft.com/office/drawing/2014/main" id="{D13A2547-15DF-6117-075F-108F70838F7B}"/>
              </a:ext>
            </a:extLst>
          </p:cNvPr>
          <p:cNvGrpSpPr>
            <a:grpSpLocks/>
          </p:cNvGrpSpPr>
          <p:nvPr/>
        </p:nvGrpSpPr>
        <p:grpSpPr bwMode="auto">
          <a:xfrm>
            <a:off x="1262063" y="4371925"/>
            <a:ext cx="4495800" cy="1503362"/>
            <a:chOff x="800" y="4717"/>
            <a:chExt cx="4027" cy="1347"/>
          </a:xfrm>
        </p:grpSpPr>
        <p:pic>
          <p:nvPicPr>
            <p:cNvPr id="57355" name="Picture 13">
              <a:extLst>
                <a:ext uri="{FF2B5EF4-FFF2-40B4-BE49-F238E27FC236}">
                  <a16:creationId xmlns:a16="http://schemas.microsoft.com/office/drawing/2014/main" id="{E95981D9-EBF8-0262-999B-C499AF512D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 y="4717"/>
              <a:ext cx="1224" cy="1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56" name="Rectangle 14">
              <a:extLst>
                <a:ext uri="{FF2B5EF4-FFF2-40B4-BE49-F238E27FC236}">
                  <a16:creationId xmlns:a16="http://schemas.microsoft.com/office/drawing/2014/main" id="{92EE643F-70DC-D9AF-7E84-51EBB7E16756}"/>
                </a:ext>
              </a:extLst>
            </p:cNvPr>
            <p:cNvSpPr>
              <a:spLocks noChangeArrowheads="1"/>
            </p:cNvSpPr>
            <p:nvPr/>
          </p:nvSpPr>
          <p:spPr bwMode="auto">
            <a:xfrm>
              <a:off x="1948" y="5590"/>
              <a:ext cx="2879"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100">
                  <a:solidFill>
                    <a:srgbClr val="008080"/>
                  </a:solidFill>
                </a:rPr>
                <a:t>Beware of Xerox Distortion</a:t>
              </a:r>
            </a:p>
          </p:txBody>
        </p:sp>
      </p:grpSp>
      <p:sp>
        <p:nvSpPr>
          <p:cNvPr id="57354" name="Rectangle 2">
            <a:extLst>
              <a:ext uri="{FF2B5EF4-FFF2-40B4-BE49-F238E27FC236}">
                <a16:creationId xmlns:a16="http://schemas.microsoft.com/office/drawing/2014/main" id="{277CD5AA-CA57-D85C-D7A9-40F0526ABC73}"/>
              </a:ext>
              <a:ext uri="{C183D7F6-B498-43B3-948B-1728B52AA6E4}">
                <adec:decorative xmlns:adec="http://schemas.microsoft.com/office/drawing/2017/decorative" val="1"/>
              </a:ext>
            </a:extLst>
          </p:cNvPr>
          <p:cNvSpPr>
            <a:spLocks noChangeArrowheads="1"/>
          </p:cNvSpPr>
          <p:nvPr/>
        </p:nvSpPr>
        <p:spPr bwMode="auto">
          <a:xfrm>
            <a:off x="685800" y="401638"/>
            <a:ext cx="7358063" cy="38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endParaRPr lang="en-US" altLang="en-US" sz="4000" dirty="0">
              <a:solidFill>
                <a:srgbClr val="3995D6"/>
              </a:solidFill>
            </a:endParaRPr>
          </a:p>
        </p:txBody>
      </p:sp>
      <p:pic>
        <p:nvPicPr>
          <p:cNvPr id="5" name="Picture 4">
            <a:extLst>
              <a:ext uri="{FF2B5EF4-FFF2-40B4-BE49-F238E27FC236}">
                <a16:creationId xmlns:a16="http://schemas.microsoft.com/office/drawing/2014/main" id="{03DC86C9-870A-7266-A95F-36E6C4EB2CF7}"/>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272"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strVal val="2/3*#ppt_w"/>
                                          </p:val>
                                        </p:tav>
                                        <p:tav tm="100000">
                                          <p:val>
                                            <p:strVal val="#ppt_w"/>
                                          </p:val>
                                        </p:tav>
                                      </p:tavLst>
                                    </p:anim>
                                    <p:anim calcmode="lin" valueType="num">
                                      <p:cBhvr>
                                        <p:cTn id="18" dur="1000" fill="hold"/>
                                        <p:tgtEl>
                                          <p:spTgt spid="4"/>
                                        </p:tgtEl>
                                        <p:attrNameLst>
                                          <p:attrName>ppt_h</p:attrName>
                                        </p:attrNameLst>
                                      </p:cBhvr>
                                      <p:tavLst>
                                        <p:tav tm="0">
                                          <p:val>
                                            <p:strVal val="2/3*#ppt_h"/>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9707"/>
                                        </p:tgtEl>
                                        <p:attrNameLst>
                                          <p:attrName>style.visibility</p:attrName>
                                        </p:attrNameLst>
                                      </p:cBhvr>
                                      <p:to>
                                        <p:strVal val="visible"/>
                                      </p:to>
                                    </p:set>
                                    <p:animEffect transition="in" filter="fade">
                                      <p:cBhvr>
                                        <p:cTn id="23" dur="500"/>
                                        <p:tgtEl>
                                          <p:spTgt spid="29707"/>
                                        </p:tgtEl>
                                      </p:cBhvr>
                                    </p:animEffect>
                                  </p:childTnLst>
                                </p:cTn>
                              </p:par>
                            </p:childTnLst>
                          </p:cTn>
                        </p:par>
                        <p:par>
                          <p:cTn id="24" fill="hold" nodeType="afterGroup">
                            <p:stCondLst>
                              <p:cond delay="500"/>
                            </p:stCondLst>
                            <p:childTnLst>
                              <p:par>
                                <p:cTn id="25" presetID="4" presetClass="entr" presetSubtype="32" fill="hold" nodeType="afterEffect">
                                  <p:stCondLst>
                                    <p:cond delay="500"/>
                                  </p:stCondLst>
                                  <p:childTnLst>
                                    <p:set>
                                      <p:cBhvr>
                                        <p:cTn id="26" dur="1" fill="hold">
                                          <p:stCondLst>
                                            <p:cond delay="0"/>
                                          </p:stCondLst>
                                        </p:cTn>
                                        <p:tgtEl>
                                          <p:spTgt spid="29704"/>
                                        </p:tgtEl>
                                        <p:attrNameLst>
                                          <p:attrName>style.visibility</p:attrName>
                                        </p:attrNameLst>
                                      </p:cBhvr>
                                      <p:to>
                                        <p:strVal val="visible"/>
                                      </p:to>
                                    </p:set>
                                    <p:animEffect transition="in" filter="box(out)">
                                      <p:cBhvr>
                                        <p:cTn id="27" dur="500"/>
                                        <p:tgtEl>
                                          <p:spTgt spid="29704"/>
                                        </p:tgtEl>
                                      </p:cBhvr>
                                    </p:animEffect>
                                  </p:childTnLst>
                                </p:cTn>
                              </p:par>
                            </p:childTnLst>
                          </p:cTn>
                        </p:par>
                        <p:par>
                          <p:cTn id="28" fill="hold" nodeType="afterGroup">
                            <p:stCondLst>
                              <p:cond delay="1500"/>
                            </p:stCondLst>
                            <p:childTnLst>
                              <p:par>
                                <p:cTn id="29" presetID="4" presetClass="entr" presetSubtype="32" fill="hold" nodeType="afterEffect">
                                  <p:stCondLst>
                                    <p:cond delay="500"/>
                                  </p:stCondLst>
                                  <p:childTnLst>
                                    <p:set>
                                      <p:cBhvr>
                                        <p:cTn id="30" dur="1" fill="hold">
                                          <p:stCondLst>
                                            <p:cond delay="0"/>
                                          </p:stCondLst>
                                        </p:cTn>
                                        <p:tgtEl>
                                          <p:spTgt spid="29705"/>
                                        </p:tgtEl>
                                        <p:attrNameLst>
                                          <p:attrName>style.visibility</p:attrName>
                                        </p:attrNameLst>
                                      </p:cBhvr>
                                      <p:to>
                                        <p:strVal val="visible"/>
                                      </p:to>
                                    </p:set>
                                    <p:animEffect transition="in" filter="box(out)">
                                      <p:cBhvr>
                                        <p:cTn id="31" dur="500"/>
                                        <p:tgtEl>
                                          <p:spTgt spid="29705"/>
                                        </p:tgtEl>
                                      </p:cBhvr>
                                    </p:animEffect>
                                  </p:childTnLst>
                                </p:cTn>
                              </p:par>
                            </p:childTnLst>
                          </p:cTn>
                        </p:par>
                        <p:par>
                          <p:cTn id="32" fill="hold" nodeType="afterGroup">
                            <p:stCondLst>
                              <p:cond delay="2500"/>
                            </p:stCondLst>
                            <p:childTnLst>
                              <p:par>
                                <p:cTn id="33" presetID="4" presetClass="entr" presetSubtype="32" fill="hold" nodeType="afterEffect">
                                  <p:stCondLst>
                                    <p:cond delay="500"/>
                                  </p:stCondLst>
                                  <p:childTnLst>
                                    <p:set>
                                      <p:cBhvr>
                                        <p:cTn id="34" dur="1" fill="hold">
                                          <p:stCondLst>
                                            <p:cond delay="0"/>
                                          </p:stCondLst>
                                        </p:cTn>
                                        <p:tgtEl>
                                          <p:spTgt spid="29706"/>
                                        </p:tgtEl>
                                        <p:attrNameLst>
                                          <p:attrName>style.visibility</p:attrName>
                                        </p:attrNameLst>
                                      </p:cBhvr>
                                      <p:to>
                                        <p:strVal val="visible"/>
                                      </p:to>
                                    </p:set>
                                    <p:animEffect transition="in" filter="box(out)">
                                      <p:cBhvr>
                                        <p:cTn id="35" dur="500"/>
                                        <p:tgtEl>
                                          <p:spTgt spid="297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7"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8661" name="Group 53">
            <a:extLst>
              <a:ext uri="{FF2B5EF4-FFF2-40B4-BE49-F238E27FC236}">
                <a16:creationId xmlns:a16="http://schemas.microsoft.com/office/drawing/2014/main" id="{C33E5CC2-1745-DB39-DEEE-FAE53C284796}"/>
              </a:ext>
            </a:extLst>
          </p:cNvPr>
          <p:cNvGraphicFramePr>
            <a:graphicFrameLocks noGrp="1"/>
          </p:cNvGraphicFramePr>
          <p:nvPr>
            <p:extLst>
              <p:ext uri="{D42A27DB-BD31-4B8C-83A1-F6EECF244321}">
                <p14:modId xmlns:p14="http://schemas.microsoft.com/office/powerpoint/2010/main" val="4017563208"/>
              </p:ext>
            </p:extLst>
          </p:nvPr>
        </p:nvGraphicFramePr>
        <p:xfrm>
          <a:off x="817563" y="2776537"/>
          <a:ext cx="2840037" cy="3054352"/>
        </p:xfrm>
        <a:graphic>
          <a:graphicData uri="http://schemas.openxmlformats.org/drawingml/2006/table">
            <a:tbl>
              <a:tblPr firstRow="1"/>
              <a:tblGrid>
                <a:gridCol w="1420812">
                  <a:extLst>
                    <a:ext uri="{9D8B030D-6E8A-4147-A177-3AD203B41FA5}">
                      <a16:colId xmlns:a16="http://schemas.microsoft.com/office/drawing/2014/main" val="20000"/>
                    </a:ext>
                  </a:extLst>
                </a:gridCol>
                <a:gridCol w="1419225">
                  <a:extLst>
                    <a:ext uri="{9D8B030D-6E8A-4147-A177-3AD203B41FA5}">
                      <a16:colId xmlns:a16="http://schemas.microsoft.com/office/drawing/2014/main" val="20001"/>
                    </a:ext>
                  </a:extLst>
                </a:gridCol>
              </a:tblGrid>
              <a:tr h="527050">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Map Scale</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Meaning</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889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1 inch = 10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28625">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20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20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270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30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30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270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40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40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28625">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50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50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270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60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1 inch = 60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198714" name="Picture 58" descr="20_40EngScale">
            <a:extLst>
              <a:ext uri="{FF2B5EF4-FFF2-40B4-BE49-F238E27FC236}">
                <a16:creationId xmlns:a16="http://schemas.microsoft.com/office/drawing/2014/main" id="{C5FE02C8-0135-4080-4BCA-310DFCE58342}"/>
              </a:ext>
            </a:extLst>
          </p:cNvPr>
          <p:cNvPicPr>
            <a:picLocks noChangeAspect="1" noChangeArrowheads="1"/>
          </p:cNvPicPr>
          <p:nvPr/>
        </p:nvPicPr>
        <p:blipFill>
          <a:blip r:embed="rId4"/>
          <a:srcRect/>
          <a:stretch>
            <a:fillRect/>
          </a:stretch>
        </p:blipFill>
        <p:spPr bwMode="auto">
          <a:xfrm>
            <a:off x="468313" y="2051050"/>
            <a:ext cx="8169275" cy="615950"/>
          </a:xfrm>
          <a:prstGeom prst="rect">
            <a:avLst/>
          </a:prstGeom>
          <a:noFill/>
          <a:effectLst>
            <a:outerShdw blurRad="63500" dist="38099" dir="2700000" algn="ctr" rotWithShape="0">
              <a:srgbClr val="000000">
                <a:alpha val="74998"/>
              </a:srgbClr>
            </a:outerShdw>
          </a:effectLst>
        </p:spPr>
      </p:pic>
      <p:sp>
        <p:nvSpPr>
          <p:cNvPr id="198760" name="Oval 104">
            <a:extLst>
              <a:ext uri="{FF2B5EF4-FFF2-40B4-BE49-F238E27FC236}">
                <a16:creationId xmlns:a16="http://schemas.microsoft.com/office/drawing/2014/main" id="{D3DCD83E-2C16-CB86-0B03-3C522E61B111}"/>
              </a:ext>
              <a:ext uri="{C183D7F6-B498-43B3-948B-1728B52AA6E4}">
                <adec:decorative xmlns:adec="http://schemas.microsoft.com/office/drawing/2017/decorative" val="1"/>
              </a:ext>
            </a:extLst>
          </p:cNvPr>
          <p:cNvSpPr>
            <a:spLocks/>
          </p:cNvSpPr>
          <p:nvPr/>
        </p:nvSpPr>
        <p:spPr bwMode="auto">
          <a:xfrm>
            <a:off x="1246188" y="4598987"/>
            <a:ext cx="482600" cy="320675"/>
          </a:xfrm>
          <a:prstGeom prst="ellipse">
            <a:avLst/>
          </a:prstGeom>
          <a:noFill/>
          <a:ln w="25400">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98761" name="Oval 105">
            <a:extLst>
              <a:ext uri="{FF2B5EF4-FFF2-40B4-BE49-F238E27FC236}">
                <a16:creationId xmlns:a16="http://schemas.microsoft.com/office/drawing/2014/main" id="{B0E24F3D-C57C-E88E-D335-2CC4B6748D24}"/>
              </a:ext>
              <a:ext uri="{C183D7F6-B498-43B3-948B-1728B52AA6E4}">
                <adec:decorative xmlns:adec="http://schemas.microsoft.com/office/drawing/2017/decorative" val="1"/>
              </a:ext>
            </a:extLst>
          </p:cNvPr>
          <p:cNvSpPr>
            <a:spLocks/>
          </p:cNvSpPr>
          <p:nvPr/>
        </p:nvSpPr>
        <p:spPr bwMode="auto">
          <a:xfrm>
            <a:off x="428625" y="1997075"/>
            <a:ext cx="322263" cy="268288"/>
          </a:xfrm>
          <a:prstGeom prst="ellipse">
            <a:avLst/>
          </a:prstGeom>
          <a:noFill/>
          <a:ln w="25400">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98762" name="AutoShape 106">
            <a:extLst>
              <a:ext uri="{FF2B5EF4-FFF2-40B4-BE49-F238E27FC236}">
                <a16:creationId xmlns:a16="http://schemas.microsoft.com/office/drawing/2014/main" id="{030F3322-818B-5888-22CB-108C3E0B7E04}"/>
              </a:ext>
              <a:ext uri="{C183D7F6-B498-43B3-948B-1728B52AA6E4}">
                <adec:decorative xmlns:adec="http://schemas.microsoft.com/office/drawing/2017/decorative" val="1"/>
              </a:ext>
            </a:extLst>
          </p:cNvPr>
          <p:cNvSpPr>
            <a:spLocks/>
          </p:cNvSpPr>
          <p:nvPr/>
        </p:nvSpPr>
        <p:spPr bwMode="auto">
          <a:xfrm>
            <a:off x="1835150" y="4598987"/>
            <a:ext cx="536575" cy="266700"/>
          </a:xfrm>
          <a:prstGeom prst="rightArrow">
            <a:avLst>
              <a:gd name="adj1" fmla="val 50000"/>
              <a:gd name="adj2" fmla="val 50298"/>
            </a:avLst>
          </a:prstGeom>
          <a:solidFill>
            <a:schemeClr val="hlink">
              <a:alpha val="98822"/>
            </a:schemeClr>
          </a:solidFill>
          <a:ln w="25400">
            <a:solidFill>
              <a:schemeClr val="hlink"/>
            </a:solidFill>
            <a:miter lim="800000"/>
            <a:headEnd/>
            <a:tailEnd/>
          </a:ln>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58400" name="Rectangle 2">
            <a:extLst>
              <a:ext uri="{FF2B5EF4-FFF2-40B4-BE49-F238E27FC236}">
                <a16:creationId xmlns:a16="http://schemas.microsoft.com/office/drawing/2014/main" id="{F286B1D6-1FD5-A92F-9F96-05CEE16E6766}"/>
              </a:ext>
            </a:extLst>
          </p:cNvPr>
          <p:cNvSpPr>
            <a:spLocks noChangeArrowheads="1"/>
          </p:cNvSpPr>
          <p:nvPr/>
        </p:nvSpPr>
        <p:spPr bwMode="auto">
          <a:xfrm>
            <a:off x="666750" y="307975"/>
            <a:ext cx="7358063"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4000">
                <a:solidFill>
                  <a:srgbClr val="3995D6"/>
                </a:solidFill>
              </a:rPr>
              <a:t>Measuring Distances</a:t>
            </a:r>
          </a:p>
        </p:txBody>
      </p:sp>
      <p:sp>
        <p:nvSpPr>
          <p:cNvPr id="58401" name="Rectangle 3">
            <a:extLst>
              <a:ext uri="{FF2B5EF4-FFF2-40B4-BE49-F238E27FC236}">
                <a16:creationId xmlns:a16="http://schemas.microsoft.com/office/drawing/2014/main" id="{B7B142B3-EA12-A0BB-4B5A-D1D6C11ACCC1}"/>
              </a:ext>
            </a:extLst>
          </p:cNvPr>
          <p:cNvSpPr>
            <a:spLocks noChangeArrowheads="1"/>
          </p:cNvSpPr>
          <p:nvPr/>
        </p:nvSpPr>
        <p:spPr bwMode="auto">
          <a:xfrm>
            <a:off x="456143" y="805920"/>
            <a:ext cx="7358063"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2126" tIns="0" rIns="32126" bIns="0" anchor="ctr"/>
          <a:lstStyle>
            <a:lvl1pPr marL="606425" indent="-4159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ts val="1963"/>
              </a:spcBef>
              <a:buSzPct val="77000"/>
              <a:buFontTx/>
              <a:buBlip>
                <a:blip r:embed="rId5"/>
              </a:buBlip>
            </a:pPr>
            <a:r>
              <a:rPr lang="en-US" altLang="en-US" sz="3200" dirty="0"/>
              <a:t>Engineering Scales</a:t>
            </a:r>
          </a:p>
        </p:txBody>
      </p:sp>
      <p:grpSp>
        <p:nvGrpSpPr>
          <p:cNvPr id="2" name="Group 42">
            <a:extLst>
              <a:ext uri="{FF2B5EF4-FFF2-40B4-BE49-F238E27FC236}">
                <a16:creationId xmlns:a16="http://schemas.microsoft.com/office/drawing/2014/main" id="{70EF2A2F-CC70-EC19-CD0B-7A3F17686DE1}"/>
              </a:ext>
              <a:ext uri="{C183D7F6-B498-43B3-948B-1728B52AA6E4}">
                <adec:decorative xmlns:adec="http://schemas.microsoft.com/office/drawing/2017/decorative" val="1"/>
              </a:ext>
            </a:extLst>
          </p:cNvPr>
          <p:cNvGrpSpPr>
            <a:grpSpLocks/>
          </p:cNvGrpSpPr>
          <p:nvPr/>
        </p:nvGrpSpPr>
        <p:grpSpPr bwMode="auto">
          <a:xfrm>
            <a:off x="663575" y="1404938"/>
            <a:ext cx="750888" cy="625475"/>
            <a:chOff x="418" y="885"/>
            <a:chExt cx="473" cy="394"/>
          </a:xfrm>
        </p:grpSpPr>
        <p:sp>
          <p:nvSpPr>
            <p:cNvPr id="58409" name="Text Box 109">
              <a:extLst>
                <a:ext uri="{FF2B5EF4-FFF2-40B4-BE49-F238E27FC236}">
                  <a16:creationId xmlns:a16="http://schemas.microsoft.com/office/drawing/2014/main" id="{BE755355-C359-6DF7-4FB4-994B3882DDDB}"/>
                </a:ext>
              </a:extLst>
            </p:cNvPr>
            <p:cNvSpPr txBox="1">
              <a:spLocks/>
            </p:cNvSpPr>
            <p:nvPr/>
          </p:nvSpPr>
          <p:spPr bwMode="auto">
            <a:xfrm>
              <a:off x="418" y="885"/>
              <a:ext cx="473" cy="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square"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ea typeface="Arial Unicode MS" panose="020B0604020202020204" pitchFamily="34" charset="-128"/>
                  <a:cs typeface="Arial Unicode MS" panose="020B0604020202020204" pitchFamily="34" charset="-128"/>
                  <a:sym typeface="Arial" panose="020B0604020202020204" pitchFamily="34" charset="0"/>
                </a:rPr>
                <a:t>40</a:t>
              </a:r>
              <a:r>
                <a:rPr lang="en-US" altLang="en-US" dirty="0">
                  <a:solidFill>
                    <a:schemeClr val="tx1"/>
                  </a:solidFill>
                  <a:ea typeface="Arial Unicode MS" panose="020B0604020202020204" pitchFamily="34" charset="-128"/>
                  <a:cs typeface="Arial Unicode MS" panose="020B0604020202020204" pitchFamily="34" charset="-128"/>
                  <a:sym typeface="Arial" panose="020B0604020202020204" pitchFamily="34" charset="0"/>
                </a:rPr>
                <a:t> </a:t>
              </a:r>
              <a:r>
                <a:rPr lang="en-US" altLang="en-US" dirty="0">
                  <a:ea typeface="Arial Unicode MS" panose="020B0604020202020204" pitchFamily="34" charset="-128"/>
                  <a:cs typeface="Arial Unicode MS" panose="020B0604020202020204" pitchFamily="34" charset="-128"/>
                  <a:sym typeface="Arial" panose="020B0604020202020204" pitchFamily="34" charset="0"/>
                </a:rPr>
                <a:t>ft</a:t>
              </a:r>
            </a:p>
          </p:txBody>
        </p:sp>
        <p:sp>
          <p:nvSpPr>
            <p:cNvPr id="58410" name="AutoShape 41">
              <a:extLst>
                <a:ext uri="{FF2B5EF4-FFF2-40B4-BE49-F238E27FC236}">
                  <a16:creationId xmlns:a16="http://schemas.microsoft.com/office/drawing/2014/main" id="{2D47DCAF-EFAA-53FD-966C-701B593B1AC0}"/>
                </a:ext>
              </a:extLst>
            </p:cNvPr>
            <p:cNvSpPr>
              <a:spLocks noChangeAspect="1"/>
            </p:cNvSpPr>
            <p:nvPr/>
          </p:nvSpPr>
          <p:spPr bwMode="auto">
            <a:xfrm rot="5400000">
              <a:off x="541" y="1001"/>
              <a:ext cx="155" cy="402"/>
            </a:xfrm>
            <a:prstGeom prst="leftBrace">
              <a:avLst>
                <a:gd name="adj1" fmla="val 41425"/>
                <a:gd name="adj2" fmla="val 52574"/>
              </a:avLst>
            </a:prstGeom>
            <a:noFill/>
            <a:ln w="254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rot="10800000" vert="eaVert"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solidFill>
                  <a:schemeClr val="hlink"/>
                </a:solidFill>
              </a:endParaRPr>
            </a:p>
          </p:txBody>
        </p:sp>
      </p:grpSp>
      <p:grpSp>
        <p:nvGrpSpPr>
          <p:cNvPr id="3" name="Group 48">
            <a:extLst>
              <a:ext uri="{FF2B5EF4-FFF2-40B4-BE49-F238E27FC236}">
                <a16:creationId xmlns:a16="http://schemas.microsoft.com/office/drawing/2014/main" id="{89018EB7-81CC-7F68-A73B-F6078C907351}"/>
              </a:ext>
              <a:ext uri="{C183D7F6-B498-43B3-948B-1728B52AA6E4}">
                <adec:decorative xmlns:adec="http://schemas.microsoft.com/office/drawing/2017/decorative" val="1"/>
              </a:ext>
            </a:extLst>
          </p:cNvPr>
          <p:cNvGrpSpPr>
            <a:grpSpLocks/>
          </p:cNvGrpSpPr>
          <p:nvPr/>
        </p:nvGrpSpPr>
        <p:grpSpPr bwMode="auto">
          <a:xfrm>
            <a:off x="4343401" y="1600200"/>
            <a:ext cx="946150" cy="685800"/>
            <a:chOff x="2736" y="1008"/>
            <a:chExt cx="596" cy="432"/>
          </a:xfrm>
        </p:grpSpPr>
        <p:sp>
          <p:nvSpPr>
            <p:cNvPr id="58407" name="Text Box 43">
              <a:extLst>
                <a:ext uri="{FF2B5EF4-FFF2-40B4-BE49-F238E27FC236}">
                  <a16:creationId xmlns:a16="http://schemas.microsoft.com/office/drawing/2014/main" id="{AB9CDFBC-7876-BE8E-D286-00389774DB12}"/>
                </a:ext>
              </a:extLst>
            </p:cNvPr>
            <p:cNvSpPr txBox="1">
              <a:spLocks/>
            </p:cNvSpPr>
            <p:nvPr/>
          </p:nvSpPr>
          <p:spPr bwMode="auto">
            <a:xfrm>
              <a:off x="2744" y="1008"/>
              <a:ext cx="588"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ea typeface="Arial Unicode MS" panose="020B0604020202020204" pitchFamily="34" charset="-128"/>
                  <a:cs typeface="Arial Unicode MS" panose="020B0604020202020204" pitchFamily="34" charset="-128"/>
                  <a:sym typeface="Arial" panose="020B0604020202020204" pitchFamily="34" charset="0"/>
                </a:rPr>
                <a:t>240</a:t>
              </a:r>
              <a:r>
                <a:rPr lang="en-US" altLang="en-US" sz="1800" dirty="0">
                  <a:ea typeface="Arial Unicode MS" panose="020B0604020202020204" pitchFamily="34" charset="-128"/>
                  <a:cs typeface="Arial Unicode MS" panose="020B0604020202020204" pitchFamily="34" charset="-128"/>
                  <a:sym typeface="Arial" panose="020B0604020202020204" pitchFamily="34" charset="0"/>
                </a:rPr>
                <a:t> </a:t>
              </a:r>
              <a:r>
                <a:rPr lang="en-US" altLang="en-US" dirty="0">
                  <a:ea typeface="Arial Unicode MS" panose="020B0604020202020204" pitchFamily="34" charset="-128"/>
                  <a:cs typeface="Arial Unicode MS" panose="020B0604020202020204" pitchFamily="34" charset="-128"/>
                  <a:sym typeface="Arial" panose="020B0604020202020204" pitchFamily="34" charset="0"/>
                </a:rPr>
                <a:t>ft</a:t>
              </a:r>
            </a:p>
          </p:txBody>
        </p:sp>
        <p:sp>
          <p:nvSpPr>
            <p:cNvPr id="58408" name="Oval 105">
              <a:extLst>
                <a:ext uri="{FF2B5EF4-FFF2-40B4-BE49-F238E27FC236}">
                  <a16:creationId xmlns:a16="http://schemas.microsoft.com/office/drawing/2014/main" id="{5C11654E-DB4E-ED3F-FFE3-E09709EF8D89}"/>
                </a:ext>
              </a:extLst>
            </p:cNvPr>
            <p:cNvSpPr>
              <a:spLocks/>
            </p:cNvSpPr>
            <p:nvPr/>
          </p:nvSpPr>
          <p:spPr bwMode="auto">
            <a:xfrm>
              <a:off x="2736" y="1271"/>
              <a:ext cx="203" cy="169"/>
            </a:xfrm>
            <a:prstGeom prst="ellipse">
              <a:avLst/>
            </a:prstGeom>
            <a:noFill/>
            <a:ln w="254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grpSp>
      <p:grpSp>
        <p:nvGrpSpPr>
          <p:cNvPr id="4" name="Group 52">
            <a:extLst>
              <a:ext uri="{FF2B5EF4-FFF2-40B4-BE49-F238E27FC236}">
                <a16:creationId xmlns:a16="http://schemas.microsoft.com/office/drawing/2014/main" id="{FDC53E80-FBB2-466E-DD49-04007ECD8F83}"/>
              </a:ext>
              <a:ext uri="{C183D7F6-B498-43B3-948B-1728B52AA6E4}">
                <adec:decorative xmlns:adec="http://schemas.microsoft.com/office/drawing/2017/decorative" val="1"/>
              </a:ext>
            </a:extLst>
          </p:cNvPr>
          <p:cNvGrpSpPr>
            <a:grpSpLocks/>
          </p:cNvGrpSpPr>
          <p:nvPr/>
        </p:nvGrpSpPr>
        <p:grpSpPr bwMode="auto">
          <a:xfrm>
            <a:off x="6918325" y="1600200"/>
            <a:ext cx="1057275" cy="685800"/>
            <a:chOff x="4358" y="1008"/>
            <a:chExt cx="666" cy="432"/>
          </a:xfrm>
        </p:grpSpPr>
        <p:sp>
          <p:nvSpPr>
            <p:cNvPr id="58405" name="Text Box 50">
              <a:extLst>
                <a:ext uri="{FF2B5EF4-FFF2-40B4-BE49-F238E27FC236}">
                  <a16:creationId xmlns:a16="http://schemas.microsoft.com/office/drawing/2014/main" id="{30732294-DC6F-A499-6827-0865B9A4C11F}"/>
                </a:ext>
              </a:extLst>
            </p:cNvPr>
            <p:cNvSpPr txBox="1">
              <a:spLocks/>
            </p:cNvSpPr>
            <p:nvPr/>
          </p:nvSpPr>
          <p:spPr bwMode="auto">
            <a:xfrm>
              <a:off x="4436" y="1008"/>
              <a:ext cx="588"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ea typeface="Arial Unicode MS" panose="020B0604020202020204" pitchFamily="34" charset="-128"/>
                  <a:cs typeface="Arial Unicode MS" panose="020B0604020202020204" pitchFamily="34" charset="-128"/>
                  <a:sym typeface="Arial" panose="020B0604020202020204" pitchFamily="34" charset="0"/>
                </a:rPr>
                <a:t>400</a:t>
              </a:r>
              <a:r>
                <a:rPr lang="en-US" altLang="en-US" sz="1800">
                  <a:ea typeface="Arial Unicode MS" panose="020B0604020202020204" pitchFamily="34" charset="-128"/>
                  <a:cs typeface="Arial Unicode MS" panose="020B0604020202020204" pitchFamily="34" charset="-128"/>
                  <a:sym typeface="Arial" panose="020B0604020202020204" pitchFamily="34" charset="0"/>
                </a:rPr>
                <a:t> </a:t>
              </a:r>
              <a:r>
                <a:rPr lang="en-US" altLang="en-US">
                  <a:ea typeface="Arial Unicode MS" panose="020B0604020202020204" pitchFamily="34" charset="-128"/>
                  <a:cs typeface="Arial Unicode MS" panose="020B0604020202020204" pitchFamily="34" charset="-128"/>
                  <a:sym typeface="Arial" panose="020B0604020202020204" pitchFamily="34" charset="0"/>
                </a:rPr>
                <a:t>ft</a:t>
              </a:r>
            </a:p>
          </p:txBody>
        </p:sp>
        <p:sp>
          <p:nvSpPr>
            <p:cNvPr id="58406" name="Oval 105">
              <a:extLst>
                <a:ext uri="{FF2B5EF4-FFF2-40B4-BE49-F238E27FC236}">
                  <a16:creationId xmlns:a16="http://schemas.microsoft.com/office/drawing/2014/main" id="{8E56FDFC-0882-29B4-8DA4-1371B873979E}"/>
                </a:ext>
              </a:extLst>
            </p:cNvPr>
            <p:cNvSpPr>
              <a:spLocks/>
            </p:cNvSpPr>
            <p:nvPr/>
          </p:nvSpPr>
          <p:spPr bwMode="auto">
            <a:xfrm>
              <a:off x="4358" y="1271"/>
              <a:ext cx="203" cy="169"/>
            </a:xfrm>
            <a:prstGeom prst="ellipse">
              <a:avLst/>
            </a:prstGeom>
            <a:noFill/>
            <a:ln w="254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grpSp>
      <p:pic>
        <p:nvPicPr>
          <p:cNvPr id="5" name="Picture 4">
            <a:extLst>
              <a:ext uri="{FF2B5EF4-FFF2-40B4-BE49-F238E27FC236}">
                <a16:creationId xmlns:a16="http://schemas.microsoft.com/office/drawing/2014/main" id="{0925CE47-002B-DA8D-1A73-062F4BF431EB}"/>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98760"/>
                                        </p:tgtEl>
                                        <p:attrNameLst>
                                          <p:attrName>style.visibility</p:attrName>
                                        </p:attrNameLst>
                                      </p:cBhvr>
                                      <p:to>
                                        <p:strVal val="visible"/>
                                      </p:to>
                                    </p:set>
                                    <p:anim calcmode="lin" valueType="num">
                                      <p:cBhvr>
                                        <p:cTn id="7" dur="500" fill="hold"/>
                                        <p:tgtEl>
                                          <p:spTgt spid="198760"/>
                                        </p:tgtEl>
                                        <p:attrNameLst>
                                          <p:attrName>ppt_x</p:attrName>
                                        </p:attrNameLst>
                                      </p:cBhvr>
                                      <p:tavLst>
                                        <p:tav tm="0">
                                          <p:val>
                                            <p:strVal val="#ppt_x"/>
                                          </p:val>
                                        </p:tav>
                                        <p:tav tm="100000">
                                          <p:val>
                                            <p:strVal val="#ppt_x"/>
                                          </p:val>
                                        </p:tav>
                                      </p:tavLst>
                                    </p:anim>
                                    <p:anim calcmode="lin" valueType="num">
                                      <p:cBhvr>
                                        <p:cTn id="8" dur="500" fill="hold"/>
                                        <p:tgtEl>
                                          <p:spTgt spid="198760"/>
                                        </p:tgtEl>
                                        <p:attrNameLst>
                                          <p:attrName>ppt_y</p:attrName>
                                        </p:attrNameLst>
                                      </p:cBhvr>
                                      <p:tavLst>
                                        <p:tav tm="0">
                                          <p:val>
                                            <p:strVal val="#ppt_y-#ppt_h/2"/>
                                          </p:val>
                                        </p:tav>
                                        <p:tav tm="100000">
                                          <p:val>
                                            <p:strVal val="#ppt_y"/>
                                          </p:val>
                                        </p:tav>
                                      </p:tavLst>
                                    </p:anim>
                                    <p:anim calcmode="lin" valueType="num">
                                      <p:cBhvr>
                                        <p:cTn id="9" dur="500" fill="hold"/>
                                        <p:tgtEl>
                                          <p:spTgt spid="198760"/>
                                        </p:tgtEl>
                                        <p:attrNameLst>
                                          <p:attrName>ppt_w</p:attrName>
                                        </p:attrNameLst>
                                      </p:cBhvr>
                                      <p:tavLst>
                                        <p:tav tm="0">
                                          <p:val>
                                            <p:strVal val="#ppt_w"/>
                                          </p:val>
                                        </p:tav>
                                        <p:tav tm="100000">
                                          <p:val>
                                            <p:strVal val="#ppt_w"/>
                                          </p:val>
                                        </p:tav>
                                      </p:tavLst>
                                    </p:anim>
                                    <p:anim calcmode="lin" valueType="num">
                                      <p:cBhvr>
                                        <p:cTn id="10" dur="500" fill="hold"/>
                                        <p:tgtEl>
                                          <p:spTgt spid="198760"/>
                                        </p:tgtEl>
                                        <p:attrNameLst>
                                          <p:attrName>ppt_h</p:attrName>
                                        </p:attrNameLst>
                                      </p:cBhvr>
                                      <p:tavLst>
                                        <p:tav tm="0">
                                          <p:val>
                                            <p:fltVal val="0"/>
                                          </p:val>
                                        </p:tav>
                                        <p:tav tm="100000">
                                          <p:val>
                                            <p:strVal val="#ppt_h"/>
                                          </p:val>
                                        </p:tav>
                                      </p:tavLst>
                                    </p:anim>
                                  </p:childTnLst>
                                </p:cTn>
                              </p:par>
                            </p:childTnLst>
                          </p:cTn>
                        </p:par>
                        <p:par>
                          <p:cTn id="11" fill="hold" nodeType="afterGroup">
                            <p:stCondLst>
                              <p:cond delay="500"/>
                            </p:stCondLst>
                            <p:childTnLst>
                              <p:par>
                                <p:cTn id="12" presetID="2" presetClass="entr" presetSubtype="8" fill="hold" grpId="0" nodeType="afterEffect">
                                  <p:stCondLst>
                                    <p:cond delay="0"/>
                                  </p:stCondLst>
                                  <p:childTnLst>
                                    <p:set>
                                      <p:cBhvr>
                                        <p:cTn id="13" dur="1" fill="hold">
                                          <p:stCondLst>
                                            <p:cond delay="0"/>
                                          </p:stCondLst>
                                        </p:cTn>
                                        <p:tgtEl>
                                          <p:spTgt spid="198762"/>
                                        </p:tgtEl>
                                        <p:attrNameLst>
                                          <p:attrName>style.visibility</p:attrName>
                                        </p:attrNameLst>
                                      </p:cBhvr>
                                      <p:to>
                                        <p:strVal val="visible"/>
                                      </p:to>
                                    </p:set>
                                    <p:anim calcmode="lin" valueType="num">
                                      <p:cBhvr additive="base">
                                        <p:cTn id="14" dur="1000" fill="hold"/>
                                        <p:tgtEl>
                                          <p:spTgt spid="198762"/>
                                        </p:tgtEl>
                                        <p:attrNameLst>
                                          <p:attrName>ppt_x</p:attrName>
                                        </p:attrNameLst>
                                      </p:cBhvr>
                                      <p:tavLst>
                                        <p:tav tm="0">
                                          <p:val>
                                            <p:strVal val="0-#ppt_w/2"/>
                                          </p:val>
                                        </p:tav>
                                        <p:tav tm="100000">
                                          <p:val>
                                            <p:strVal val="#ppt_x"/>
                                          </p:val>
                                        </p:tav>
                                      </p:tavLst>
                                    </p:anim>
                                    <p:anim calcmode="lin" valueType="num">
                                      <p:cBhvr additive="base">
                                        <p:cTn id="15" dur="1000" fill="hold"/>
                                        <p:tgtEl>
                                          <p:spTgt spid="198762"/>
                                        </p:tgtEl>
                                        <p:attrNameLst>
                                          <p:attrName>ppt_y</p:attrName>
                                        </p:attrNameLst>
                                      </p:cBhvr>
                                      <p:tavLst>
                                        <p:tav tm="0">
                                          <p:val>
                                            <p:strVal val="#ppt_y"/>
                                          </p:val>
                                        </p:tav>
                                        <p:tav tm="100000">
                                          <p:val>
                                            <p:strVal val="#ppt_y"/>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17" presetClass="entr" presetSubtype="1" fill="hold" grpId="0" nodeType="clickEffect">
                                  <p:stCondLst>
                                    <p:cond delay="0"/>
                                  </p:stCondLst>
                                  <p:childTnLst>
                                    <p:set>
                                      <p:cBhvr>
                                        <p:cTn id="19" dur="1" fill="hold">
                                          <p:stCondLst>
                                            <p:cond delay="0"/>
                                          </p:stCondLst>
                                        </p:cTn>
                                        <p:tgtEl>
                                          <p:spTgt spid="198761"/>
                                        </p:tgtEl>
                                        <p:attrNameLst>
                                          <p:attrName>style.visibility</p:attrName>
                                        </p:attrNameLst>
                                      </p:cBhvr>
                                      <p:to>
                                        <p:strVal val="visible"/>
                                      </p:to>
                                    </p:set>
                                    <p:anim calcmode="lin" valueType="num">
                                      <p:cBhvr>
                                        <p:cTn id="20" dur="500" fill="hold"/>
                                        <p:tgtEl>
                                          <p:spTgt spid="198761"/>
                                        </p:tgtEl>
                                        <p:attrNameLst>
                                          <p:attrName>ppt_x</p:attrName>
                                        </p:attrNameLst>
                                      </p:cBhvr>
                                      <p:tavLst>
                                        <p:tav tm="0">
                                          <p:val>
                                            <p:strVal val="#ppt_x"/>
                                          </p:val>
                                        </p:tav>
                                        <p:tav tm="100000">
                                          <p:val>
                                            <p:strVal val="#ppt_x"/>
                                          </p:val>
                                        </p:tav>
                                      </p:tavLst>
                                    </p:anim>
                                    <p:anim calcmode="lin" valueType="num">
                                      <p:cBhvr>
                                        <p:cTn id="21" dur="500" fill="hold"/>
                                        <p:tgtEl>
                                          <p:spTgt spid="198761"/>
                                        </p:tgtEl>
                                        <p:attrNameLst>
                                          <p:attrName>ppt_y</p:attrName>
                                        </p:attrNameLst>
                                      </p:cBhvr>
                                      <p:tavLst>
                                        <p:tav tm="0">
                                          <p:val>
                                            <p:strVal val="#ppt_y-#ppt_h/2"/>
                                          </p:val>
                                        </p:tav>
                                        <p:tav tm="100000">
                                          <p:val>
                                            <p:strVal val="#ppt_y"/>
                                          </p:val>
                                        </p:tav>
                                      </p:tavLst>
                                    </p:anim>
                                    <p:anim calcmode="lin" valueType="num">
                                      <p:cBhvr>
                                        <p:cTn id="22" dur="500" fill="hold"/>
                                        <p:tgtEl>
                                          <p:spTgt spid="198761"/>
                                        </p:tgtEl>
                                        <p:attrNameLst>
                                          <p:attrName>ppt_w</p:attrName>
                                        </p:attrNameLst>
                                      </p:cBhvr>
                                      <p:tavLst>
                                        <p:tav tm="0">
                                          <p:val>
                                            <p:strVal val="#ppt_w"/>
                                          </p:val>
                                        </p:tav>
                                        <p:tav tm="100000">
                                          <p:val>
                                            <p:strVal val="#ppt_w"/>
                                          </p:val>
                                        </p:tav>
                                      </p:tavLst>
                                    </p:anim>
                                    <p:anim calcmode="lin" valueType="num">
                                      <p:cBhvr>
                                        <p:cTn id="23" dur="500" fill="hold"/>
                                        <p:tgtEl>
                                          <p:spTgt spid="198761"/>
                                        </p:tgtEl>
                                        <p:attrNameLst>
                                          <p:attrName>ppt_h</p:attrName>
                                        </p:attrNameLst>
                                      </p:cBhvr>
                                      <p:tavLst>
                                        <p:tav tm="0">
                                          <p:val>
                                            <p:fltVal val="0"/>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2" presetClass="entr" presetSubtype="1"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wipe(up)">
                                      <p:cBhvr>
                                        <p:cTn id="28" dur="1000"/>
                                        <p:tgtEl>
                                          <p:spTgt spid="2"/>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22" presetClass="entr" presetSubtype="4"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wipe(down)">
                                      <p:cBhvr>
                                        <p:cTn id="33" dur="1000"/>
                                        <p:tgtEl>
                                          <p:spTgt spid="3"/>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2" presetClass="entr" presetSubtype="4"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wipe(down)">
                                      <p:cBhvr>
                                        <p:cTn id="38"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760" grpId="0" animBg="1"/>
      <p:bldP spid="198761" grpId="0" animBg="1"/>
      <p:bldP spid="19876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96" descr="Map image with ruler overlay showing a distance between two buildings of 55 feet.">
            <a:extLst>
              <a:ext uri="{FF2B5EF4-FFF2-40B4-BE49-F238E27FC236}">
                <a16:creationId xmlns:a16="http://schemas.microsoft.com/office/drawing/2014/main" id="{5B418D4C-7F9D-7971-4890-097B8F9590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6575" y="1120247"/>
            <a:ext cx="5988050" cy="433228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9395" name="Rectangle 95">
            <a:extLst>
              <a:ext uri="{FF2B5EF4-FFF2-40B4-BE49-F238E27FC236}">
                <a16:creationId xmlns:a16="http://schemas.microsoft.com/office/drawing/2014/main" id="{827CE790-3F83-8966-433C-FD674F4A3C7E}"/>
              </a:ext>
            </a:extLst>
          </p:cNvPr>
          <p:cNvSpPr>
            <a:spLocks noChangeArrowheads="1"/>
          </p:cNvSpPr>
          <p:nvPr/>
        </p:nvSpPr>
        <p:spPr bwMode="auto">
          <a:xfrm>
            <a:off x="6911975" y="5463647"/>
            <a:ext cx="914400" cy="373062"/>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a:tailEnd/>
              </a14:hiddenLine>
            </a:ext>
          </a:extLst>
        </p:spPr>
        <p:txBody>
          <a:bodyPr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800"/>
              <a:t>1”=40’</a:t>
            </a:r>
          </a:p>
        </p:txBody>
      </p:sp>
      <p:sp>
        <p:nvSpPr>
          <p:cNvPr id="59396" name="Rectangle 2">
            <a:extLst>
              <a:ext uri="{FF2B5EF4-FFF2-40B4-BE49-F238E27FC236}">
                <a16:creationId xmlns:a16="http://schemas.microsoft.com/office/drawing/2014/main" id="{4ECDF563-CF4F-094E-98B9-97D5BD30E424}"/>
              </a:ext>
            </a:extLst>
          </p:cNvPr>
          <p:cNvSpPr>
            <a:spLocks noChangeArrowheads="1"/>
          </p:cNvSpPr>
          <p:nvPr/>
        </p:nvSpPr>
        <p:spPr bwMode="auto">
          <a:xfrm>
            <a:off x="666750" y="307975"/>
            <a:ext cx="7358063"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200">
                <a:solidFill>
                  <a:srgbClr val="3995D6"/>
                </a:solidFill>
              </a:rPr>
              <a:t>Measuring Distances</a:t>
            </a:r>
          </a:p>
        </p:txBody>
      </p:sp>
      <p:pic>
        <p:nvPicPr>
          <p:cNvPr id="235525" name="Picture 5" descr="40_20EngScale">
            <a:extLst>
              <a:ext uri="{FF2B5EF4-FFF2-40B4-BE49-F238E27FC236}">
                <a16:creationId xmlns:a16="http://schemas.microsoft.com/office/drawing/2014/main" id="{4B19AA51-1B6F-054D-AE67-D251F0838F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7200"/>
          <a:stretch>
            <a:fillRect/>
          </a:stretch>
        </p:blipFill>
        <p:spPr bwMode="auto">
          <a:xfrm rot="-1877379">
            <a:off x="2674938" y="1337734"/>
            <a:ext cx="6035675" cy="858838"/>
          </a:xfrm>
          <a:prstGeom prst="rect">
            <a:avLst/>
          </a:prstGeom>
          <a:noFill/>
          <a:ln>
            <a:noFill/>
          </a:ln>
          <a:effectLst>
            <a:outerShdw dist="80322" dir="6506097" algn="ctr" rotWithShape="0">
              <a:schemeClr val="tx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26" name="Freeform 6">
            <a:extLst>
              <a:ext uri="{FF2B5EF4-FFF2-40B4-BE49-F238E27FC236}">
                <a16:creationId xmlns:a16="http://schemas.microsoft.com/office/drawing/2014/main" id="{1DD6554D-F136-2F6E-997A-A8D65CD7FB4F}"/>
              </a:ext>
              <a:ext uri="{C183D7F6-B498-43B3-948B-1728B52AA6E4}">
                <adec:decorative xmlns:adec="http://schemas.microsoft.com/office/drawing/2017/decorative" val="1"/>
              </a:ext>
            </a:extLst>
          </p:cNvPr>
          <p:cNvSpPr>
            <a:spLocks/>
          </p:cNvSpPr>
          <p:nvPr/>
        </p:nvSpPr>
        <p:spPr bwMode="auto">
          <a:xfrm rot="-420000">
            <a:off x="3054350" y="2177522"/>
            <a:ext cx="1143000" cy="460375"/>
          </a:xfrm>
          <a:custGeom>
            <a:avLst/>
            <a:gdLst>
              <a:gd name="T0" fmla="*/ 0 w 720"/>
              <a:gd name="T1" fmla="*/ 2147483647 h 410"/>
              <a:gd name="T2" fmla="*/ 2147483647 w 720"/>
              <a:gd name="T3" fmla="*/ 0 h 410"/>
              <a:gd name="T4" fmla="*/ 0 60000 65536"/>
              <a:gd name="T5" fmla="*/ 0 60000 65536"/>
              <a:gd name="T6" fmla="*/ 0 w 720"/>
              <a:gd name="T7" fmla="*/ 0 h 410"/>
              <a:gd name="T8" fmla="*/ 720 w 720"/>
              <a:gd name="T9" fmla="*/ 410 h 410"/>
            </a:gdLst>
            <a:ahLst/>
            <a:cxnLst>
              <a:cxn ang="T4">
                <a:pos x="T0" y="T1"/>
              </a:cxn>
              <a:cxn ang="T5">
                <a:pos x="T2" y="T3"/>
              </a:cxn>
            </a:cxnLst>
            <a:rect l="T6" t="T7" r="T8" b="T9"/>
            <a:pathLst>
              <a:path w="720" h="410">
                <a:moveTo>
                  <a:pt x="0" y="410"/>
                </a:moveTo>
                <a:lnTo>
                  <a:pt x="720" y="0"/>
                </a:lnTo>
              </a:path>
            </a:pathLst>
          </a:custGeom>
          <a:noFill/>
          <a:ln w="38100" cap="sq" cmpd="sng">
            <a:solidFill>
              <a:srgbClr val="FF0000"/>
            </a:solidFill>
            <a:prstDash val="solid"/>
            <a:round/>
            <a:headEnd type="triangle" w="lg" len="med"/>
            <a:tailEnd type="triangle" w="lg" len="med"/>
          </a:ln>
          <a:extLst>
            <a:ext uri="{909E8E84-426E-40DD-AFC4-6F175D3DCCD1}">
              <a14:hiddenFill xmlns:a14="http://schemas.microsoft.com/office/drawing/2010/main">
                <a:solidFill>
                  <a:srgbClr val="FFFFFF"/>
                </a:solidFill>
              </a14:hiddenFill>
            </a:ext>
          </a:extLst>
        </p:spPr>
        <p:txBody>
          <a:bodyPr lIns="91388" tIns="45694" rIns="91388" bIns="45694">
            <a:spAutoFit/>
          </a:bodyPr>
          <a:lstStyle/>
          <a:p>
            <a:endParaRPr lang="en-US"/>
          </a:p>
        </p:txBody>
      </p:sp>
      <p:grpSp>
        <p:nvGrpSpPr>
          <p:cNvPr id="2" name="Group 8">
            <a:extLst>
              <a:ext uri="{FF2B5EF4-FFF2-40B4-BE49-F238E27FC236}">
                <a16:creationId xmlns:a16="http://schemas.microsoft.com/office/drawing/2014/main" id="{172A0FE1-716A-31E1-0B82-42484FE8AF5E}"/>
              </a:ext>
              <a:ext uri="{C183D7F6-B498-43B3-948B-1728B52AA6E4}">
                <adec:decorative xmlns:adec="http://schemas.microsoft.com/office/drawing/2017/decorative" val="1"/>
              </a:ext>
            </a:extLst>
          </p:cNvPr>
          <p:cNvGrpSpPr>
            <a:grpSpLocks/>
          </p:cNvGrpSpPr>
          <p:nvPr/>
        </p:nvGrpSpPr>
        <p:grpSpPr bwMode="auto">
          <a:xfrm>
            <a:off x="4251325" y="2261659"/>
            <a:ext cx="655638" cy="461963"/>
            <a:chOff x="2678" y="1974"/>
            <a:chExt cx="413" cy="291"/>
          </a:xfrm>
        </p:grpSpPr>
        <p:sp>
          <p:nvSpPr>
            <p:cNvPr id="59404" name="Text Box 9">
              <a:extLst>
                <a:ext uri="{FF2B5EF4-FFF2-40B4-BE49-F238E27FC236}">
                  <a16:creationId xmlns:a16="http://schemas.microsoft.com/office/drawing/2014/main" id="{D04287F2-FD6C-A43C-EADB-8AEB7AA2BE8A}"/>
                </a:ext>
              </a:extLst>
            </p:cNvPr>
            <p:cNvSpPr txBox="1">
              <a:spLocks noChangeArrowheads="1"/>
            </p:cNvSpPr>
            <p:nvPr/>
          </p:nvSpPr>
          <p:spPr bwMode="auto">
            <a:xfrm rot="-1787867">
              <a:off x="2706" y="1974"/>
              <a:ext cx="385" cy="291"/>
            </a:xfrm>
            <a:prstGeom prst="rect">
              <a:avLst/>
            </a:prstGeom>
            <a:solidFill>
              <a:schemeClr val="bg1"/>
            </a:solidFill>
            <a:ln>
              <a:noFill/>
            </a:ln>
            <a:extLst>
              <a:ext uri="{91240B29-F687-4F45-9708-019B960494DF}">
                <a14:hiddenLine xmlns:a14="http://schemas.microsoft.com/office/drawing/2010/main" w="12700" cap="sq" algn="ctr">
                  <a:solidFill>
                    <a:srgbClr val="000000"/>
                  </a:solidFill>
                  <a:miter lim="800000"/>
                  <a:headEnd/>
                  <a:tailEnd/>
                </a14:hiddenLine>
              </a:ext>
            </a:extLst>
          </p:spPr>
          <p:txBody>
            <a:bodyPr wrap="none">
              <a:spAutoFit/>
            </a:bodyPr>
            <a:lstStyle>
              <a:lvl1pPr marL="342900" indent="-342900" eaLnBrk="0" hangingPunct="0">
                <a:tabLst>
                  <a:tab pos="290513" algn="l"/>
                </a:tabLst>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tabLst>
                  <a:tab pos="290513" algn="l"/>
                </a:tabLst>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tabLst>
                  <a:tab pos="290513" algn="l"/>
                </a:tabLst>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tabLst>
                  <a:tab pos="290513" algn="l"/>
                </a:tabLst>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tabLst>
                  <a:tab pos="290513" algn="l"/>
                </a:tabLst>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tabLst>
                  <a:tab pos="290513" algn="l"/>
                </a:tabLs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tabLst>
                  <a:tab pos="290513" algn="l"/>
                </a:tabLs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tabLst>
                  <a:tab pos="290513" algn="l"/>
                </a:tabLs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tabLst>
                  <a:tab pos="290513" algn="l"/>
                </a:tabLs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buClr>
                  <a:schemeClr val="tx1"/>
                </a:buClr>
                <a:buSzPct val="70000"/>
              </a:pPr>
              <a:r>
                <a:rPr lang="en-US" altLang="en-US">
                  <a:solidFill>
                    <a:srgbClr val="FF0000"/>
                  </a:solidFill>
                  <a:ea typeface="Arial Unicode MS" panose="020B0604020202020204" pitchFamily="34" charset="-128"/>
                  <a:cs typeface="Arial Unicode MS" panose="020B0604020202020204" pitchFamily="34" charset="-128"/>
                  <a:sym typeface="Arial" panose="020B0604020202020204" pitchFamily="34" charset="0"/>
                </a:rPr>
                <a:t>55</a:t>
              </a:r>
              <a:r>
                <a:rPr lang="en-US" altLang="en-US">
                  <a:solidFill>
                    <a:srgbClr val="FF0000"/>
                  </a:solidFill>
                  <a:latin typeface="Verdana" panose="020B0604030504040204" pitchFamily="34" charset="0"/>
                  <a:ea typeface="Arial Unicode MS" panose="020B0604020202020204" pitchFamily="34" charset="-128"/>
                  <a:cs typeface="Arial Unicode MS" panose="020B0604020202020204" pitchFamily="34" charset="-128"/>
                  <a:sym typeface="Arial" panose="020B0604020202020204" pitchFamily="34" charset="0"/>
                </a:rPr>
                <a:t>’</a:t>
              </a:r>
            </a:p>
          </p:txBody>
        </p:sp>
        <p:sp>
          <p:nvSpPr>
            <p:cNvPr id="59405" name="Freeform 10">
              <a:extLst>
                <a:ext uri="{FF2B5EF4-FFF2-40B4-BE49-F238E27FC236}">
                  <a16:creationId xmlns:a16="http://schemas.microsoft.com/office/drawing/2014/main" id="{CA8296FB-7794-656A-9557-90D68970C2F5}"/>
                </a:ext>
              </a:extLst>
            </p:cNvPr>
            <p:cNvSpPr>
              <a:spLocks/>
            </p:cNvSpPr>
            <p:nvPr/>
          </p:nvSpPr>
          <p:spPr bwMode="auto">
            <a:xfrm>
              <a:off x="2678" y="1974"/>
              <a:ext cx="68" cy="291"/>
            </a:xfrm>
            <a:custGeom>
              <a:avLst/>
              <a:gdLst>
                <a:gd name="T0" fmla="*/ 68 w 68"/>
                <a:gd name="T1" fmla="*/ 71546182 h 112"/>
                <a:gd name="T2" fmla="*/ 0 w 68"/>
                <a:gd name="T3" fmla="*/ 0 h 112"/>
                <a:gd name="T4" fmla="*/ 0 60000 65536"/>
                <a:gd name="T5" fmla="*/ 0 60000 65536"/>
                <a:gd name="T6" fmla="*/ 0 w 68"/>
                <a:gd name="T7" fmla="*/ 0 h 112"/>
                <a:gd name="T8" fmla="*/ 68 w 68"/>
                <a:gd name="T9" fmla="*/ 112 h 112"/>
              </a:gdLst>
              <a:ahLst/>
              <a:cxnLst>
                <a:cxn ang="T4">
                  <a:pos x="T0" y="T1"/>
                </a:cxn>
                <a:cxn ang="T5">
                  <a:pos x="T2" y="T3"/>
                </a:cxn>
              </a:cxnLst>
              <a:rect l="T6" t="T7" r="T8" b="T9"/>
              <a:pathLst>
                <a:path w="68" h="112">
                  <a:moveTo>
                    <a:pt x="68" y="112"/>
                  </a:moveTo>
                  <a:lnTo>
                    <a:pt x="0" y="0"/>
                  </a:lnTo>
                </a:path>
              </a:pathLst>
            </a:custGeom>
            <a:noFill/>
            <a:ln w="28575" cap="sq" cmpd="sng">
              <a:solidFill>
                <a:srgbClr val="FF0000"/>
              </a:solidFill>
              <a:prstDash val="solid"/>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US"/>
            </a:p>
          </p:txBody>
        </p:sp>
      </p:grpSp>
      <p:sp>
        <p:nvSpPr>
          <p:cNvPr id="235531" name="Freeform 11">
            <a:extLst>
              <a:ext uri="{FF2B5EF4-FFF2-40B4-BE49-F238E27FC236}">
                <a16:creationId xmlns:a16="http://schemas.microsoft.com/office/drawing/2014/main" id="{8F942B36-10A7-1DEB-9F9E-8DAC3706B488}"/>
              </a:ext>
              <a:ext uri="{C183D7F6-B498-43B3-948B-1728B52AA6E4}">
                <adec:decorative xmlns:adec="http://schemas.microsoft.com/office/drawing/2017/decorative" val="1"/>
              </a:ext>
            </a:extLst>
          </p:cNvPr>
          <p:cNvSpPr>
            <a:spLocks/>
          </p:cNvSpPr>
          <p:nvPr/>
        </p:nvSpPr>
        <p:spPr bwMode="auto">
          <a:xfrm>
            <a:off x="3276600" y="3014134"/>
            <a:ext cx="107950" cy="460375"/>
          </a:xfrm>
          <a:custGeom>
            <a:avLst/>
            <a:gdLst>
              <a:gd name="T0" fmla="*/ 2147483647 w 68"/>
              <a:gd name="T1" fmla="*/ 2147483647 h 112"/>
              <a:gd name="T2" fmla="*/ 0 w 68"/>
              <a:gd name="T3" fmla="*/ 0 h 112"/>
              <a:gd name="T4" fmla="*/ 0 60000 65536"/>
              <a:gd name="T5" fmla="*/ 0 60000 65536"/>
              <a:gd name="T6" fmla="*/ 0 w 68"/>
              <a:gd name="T7" fmla="*/ 0 h 112"/>
              <a:gd name="T8" fmla="*/ 68 w 68"/>
              <a:gd name="T9" fmla="*/ 112 h 112"/>
            </a:gdLst>
            <a:ahLst/>
            <a:cxnLst>
              <a:cxn ang="T4">
                <a:pos x="T0" y="T1"/>
              </a:cxn>
              <a:cxn ang="T5">
                <a:pos x="T2" y="T3"/>
              </a:cxn>
            </a:cxnLst>
            <a:rect l="T6" t="T7" r="T8" b="T9"/>
            <a:pathLst>
              <a:path w="68" h="112">
                <a:moveTo>
                  <a:pt x="68" y="112"/>
                </a:moveTo>
                <a:lnTo>
                  <a:pt x="0" y="0"/>
                </a:lnTo>
              </a:path>
            </a:pathLst>
          </a:custGeom>
          <a:noFill/>
          <a:ln w="28575" cap="sq" cmpd="sng">
            <a:solidFill>
              <a:srgbClr val="FF0000"/>
            </a:solidFill>
            <a:prstDash val="solid"/>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lIns="91388" tIns="45694" rIns="91388" bIns="45694">
            <a:spAutoFit/>
          </a:bodyPr>
          <a:lstStyle/>
          <a:p>
            <a:endParaRPr lang="en-US"/>
          </a:p>
        </p:txBody>
      </p:sp>
      <p:grpSp>
        <p:nvGrpSpPr>
          <p:cNvPr id="3" name="Group 12">
            <a:extLst>
              <a:ext uri="{FF2B5EF4-FFF2-40B4-BE49-F238E27FC236}">
                <a16:creationId xmlns:a16="http://schemas.microsoft.com/office/drawing/2014/main" id="{10038BA3-40B1-B510-A050-FC8E0079D1EE}"/>
              </a:ext>
              <a:ext uri="{C183D7F6-B498-43B3-948B-1728B52AA6E4}">
                <adec:decorative xmlns:adec="http://schemas.microsoft.com/office/drawing/2017/decorative" val="1"/>
              </a:ext>
            </a:extLst>
          </p:cNvPr>
          <p:cNvGrpSpPr>
            <a:grpSpLocks/>
          </p:cNvGrpSpPr>
          <p:nvPr/>
        </p:nvGrpSpPr>
        <p:grpSpPr bwMode="auto">
          <a:xfrm>
            <a:off x="2862263" y="2706159"/>
            <a:ext cx="4071937" cy="2898775"/>
            <a:chOff x="1803" y="2254"/>
            <a:chExt cx="2565" cy="1826"/>
          </a:xfrm>
        </p:grpSpPr>
        <p:sp>
          <p:nvSpPr>
            <p:cNvPr id="59402" name="Oval 13">
              <a:extLst>
                <a:ext uri="{FF2B5EF4-FFF2-40B4-BE49-F238E27FC236}">
                  <a16:creationId xmlns:a16="http://schemas.microsoft.com/office/drawing/2014/main" id="{0C0440D9-ECB1-B44D-2103-E7ED8414CAA5}"/>
                </a:ext>
              </a:extLst>
            </p:cNvPr>
            <p:cNvSpPr>
              <a:spLocks noChangeArrowheads="1"/>
            </p:cNvSpPr>
            <p:nvPr/>
          </p:nvSpPr>
          <p:spPr bwMode="auto">
            <a:xfrm>
              <a:off x="1803" y="2254"/>
              <a:ext cx="213" cy="409"/>
            </a:xfrm>
            <a:prstGeom prst="ellipse">
              <a:avLst/>
            </a:prstGeom>
            <a:noFill/>
            <a:ln w="38100" cap="sq" algn="ctr">
              <a:solidFill>
                <a:srgbClr val="0000FF"/>
              </a:solidFill>
              <a:round/>
              <a:headEnd/>
              <a:tailEnd/>
            </a:ln>
            <a:extLst>
              <a:ext uri="{909E8E84-426E-40DD-AFC4-6F175D3DCCD1}">
                <a14:hiddenFill xmlns:a14="http://schemas.microsoft.com/office/drawing/2010/main">
                  <a:solidFill>
                    <a:srgbClr val="FFFFFF"/>
                  </a:solidFill>
                </a14:hiddenFill>
              </a:ext>
            </a:extLst>
          </p:spPr>
          <p:txBody>
            <a:bodyPr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59403" name="Line 14">
              <a:extLst>
                <a:ext uri="{FF2B5EF4-FFF2-40B4-BE49-F238E27FC236}">
                  <a16:creationId xmlns:a16="http://schemas.microsoft.com/office/drawing/2014/main" id="{DF1861BF-B920-0294-CA82-940127D59845}"/>
                </a:ext>
              </a:extLst>
            </p:cNvPr>
            <p:cNvSpPr>
              <a:spLocks noChangeShapeType="1"/>
            </p:cNvSpPr>
            <p:nvPr/>
          </p:nvSpPr>
          <p:spPr bwMode="auto">
            <a:xfrm flipH="1" flipV="1">
              <a:off x="2016" y="2544"/>
              <a:ext cx="2352" cy="1536"/>
            </a:xfrm>
            <a:prstGeom prst="line">
              <a:avLst/>
            </a:prstGeom>
            <a:noFill/>
            <a:ln w="76200">
              <a:solidFill>
                <a:srgbClr val="0000FF"/>
              </a:solidFill>
              <a:prstDash val="sysDot"/>
              <a:round/>
              <a:headEnd/>
              <a:tailEnd type="triangle" w="med" len="med"/>
            </a:ln>
            <a:extLst>
              <a:ext uri="{909E8E84-426E-40DD-AFC4-6F175D3DCCD1}">
                <a14:hiddenFill xmlns:a14="http://schemas.microsoft.com/office/drawing/2010/main">
                  <a:noFill/>
                </a14:hiddenFill>
              </a:ext>
            </a:extLst>
          </p:spPr>
          <p:txBody>
            <a:bodyPr>
              <a:spAutoFit/>
            </a:bodyPr>
            <a:lstStyle/>
            <a:p>
              <a:endParaRPr lang="en-US"/>
            </a:p>
          </p:txBody>
        </p:sp>
      </p:grpSp>
      <p:pic>
        <p:nvPicPr>
          <p:cNvPr id="4" name="Picture 3">
            <a:extLst>
              <a:ext uri="{FF2B5EF4-FFF2-40B4-BE49-F238E27FC236}">
                <a16:creationId xmlns:a16="http://schemas.microsoft.com/office/drawing/2014/main" id="{2C93E500-F2BD-E1AF-9DEC-C3CB25E08AC8}"/>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235526"/>
                                        </p:tgtEl>
                                        <p:attrNameLst>
                                          <p:attrName>style.visibility</p:attrName>
                                        </p:attrNameLst>
                                      </p:cBhvr>
                                      <p:to>
                                        <p:strVal val="visible"/>
                                      </p:to>
                                    </p:set>
                                    <p:animEffect transition="in" filter="box(out)">
                                      <p:cBhvr>
                                        <p:cTn id="7" dur="1000"/>
                                        <p:tgtEl>
                                          <p:spTgt spid="2355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nodeType="clickEffect">
                                  <p:stCondLst>
                                    <p:cond delay="0"/>
                                  </p:stCondLst>
                                  <p:childTnLst>
                                    <p:set>
                                      <p:cBhvr>
                                        <p:cTn id="11" dur="1" fill="hold">
                                          <p:stCondLst>
                                            <p:cond delay="0"/>
                                          </p:stCondLst>
                                        </p:cTn>
                                        <p:tgtEl>
                                          <p:spTgt spid="235525"/>
                                        </p:tgtEl>
                                        <p:attrNameLst>
                                          <p:attrName>style.visibility</p:attrName>
                                        </p:attrNameLst>
                                      </p:cBhvr>
                                      <p:to>
                                        <p:strVal val="visible"/>
                                      </p:to>
                                    </p:set>
                                    <p:animEffect transition="in" filter="fade">
                                      <p:cBhvr>
                                        <p:cTn id="12" dur="1000"/>
                                        <p:tgtEl>
                                          <p:spTgt spid="235525"/>
                                        </p:tgtEl>
                                      </p:cBhvr>
                                    </p:animEffect>
                                    <p:anim calcmode="lin" valueType="num">
                                      <p:cBhvr>
                                        <p:cTn id="13" dur="1000" fill="hold"/>
                                        <p:tgtEl>
                                          <p:spTgt spid="235525"/>
                                        </p:tgtEl>
                                        <p:attrNameLst>
                                          <p:attrName>ppt_x</p:attrName>
                                        </p:attrNameLst>
                                      </p:cBhvr>
                                      <p:tavLst>
                                        <p:tav tm="0">
                                          <p:val>
                                            <p:strVal val="#ppt_x"/>
                                          </p:val>
                                        </p:tav>
                                        <p:tav tm="100000">
                                          <p:val>
                                            <p:strVal val="#ppt_x"/>
                                          </p:val>
                                        </p:tav>
                                      </p:tavLst>
                                    </p:anim>
                                    <p:anim calcmode="lin" valueType="num">
                                      <p:cBhvr>
                                        <p:cTn id="14" dur="1000" fill="hold"/>
                                        <p:tgtEl>
                                          <p:spTgt spid="235525"/>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8" presetClass="entr" presetSubtype="9"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strips(upLeft)">
                                      <p:cBhvr>
                                        <p:cTn id="19" dur="1000"/>
                                        <p:tgtEl>
                                          <p:spTgt spid="3"/>
                                        </p:tgtEl>
                                      </p:cBhvr>
                                    </p:animEffect>
                                  </p:childTnLst>
                                  <p:subTnLst>
                                    <p:set>
                                      <p:cBhvr override="childStyle">
                                        <p:cTn dur="1" fill="hold" display="0" masterRel="nextClick" afterEffect="1"/>
                                        <p:tgtEl>
                                          <p:spTgt spid="3"/>
                                        </p:tgtEl>
                                        <p:attrNameLst>
                                          <p:attrName>style.visibility</p:attrName>
                                        </p:attrNameLst>
                                      </p:cBhvr>
                                      <p:to>
                                        <p:strVal val="hidden"/>
                                      </p:to>
                                    </p:set>
                                  </p:sub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4" fill="hold" nodeType="clickEffect">
                                  <p:stCondLst>
                                    <p:cond delay="0"/>
                                  </p:stCondLst>
                                  <p:childTnLst>
                                    <p:set>
                                      <p:cBhvr>
                                        <p:cTn id="23" dur="1" fill="hold">
                                          <p:stCondLst>
                                            <p:cond delay="0"/>
                                          </p:stCondLst>
                                        </p:cTn>
                                        <p:tgtEl>
                                          <p:spTgt spid="235531"/>
                                        </p:tgtEl>
                                        <p:attrNameLst>
                                          <p:attrName>style.visibility</p:attrName>
                                        </p:attrNameLst>
                                      </p:cBhvr>
                                      <p:to>
                                        <p:strVal val="visible"/>
                                      </p:to>
                                    </p:set>
                                    <p:animEffect transition="in" filter="wipe(down)">
                                      <p:cBhvr>
                                        <p:cTn id="24" dur="500"/>
                                        <p:tgtEl>
                                          <p:spTgt spid="235531"/>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22" presetClass="entr" presetSubtype="4"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animEffect transition="in" filter="wipe(down)">
                                      <p:cBhvr>
                                        <p:cTn id="2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5">
            <a:extLst>
              <a:ext uri="{FF2B5EF4-FFF2-40B4-BE49-F238E27FC236}">
                <a16:creationId xmlns:a16="http://schemas.microsoft.com/office/drawing/2014/main" id="{4C2E683F-79A1-4CD5-9759-81A90E437626}"/>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pic>
        <p:nvPicPr>
          <p:cNvPr id="72707" name="Content Placeholder 3" descr="Hand-drawn diagram showing a rectangular market layout with dimensions labeled as 45 ft by 227 ft by 23 ft, bordered by South St on one side and parking on the opposite side. Arrows indicate map is not to scale based on image.">
            <a:extLst>
              <a:ext uri="{FF2B5EF4-FFF2-40B4-BE49-F238E27FC236}">
                <a16:creationId xmlns:a16="http://schemas.microsoft.com/office/drawing/2014/main" id="{EA539C31-1FDC-474E-925D-B52ED351FDC3}"/>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68868" y="120894"/>
            <a:ext cx="8034866" cy="66162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1732" name="Oval 6">
            <a:extLst>
              <a:ext uri="{FF2B5EF4-FFF2-40B4-BE49-F238E27FC236}">
                <a16:creationId xmlns:a16="http://schemas.microsoft.com/office/drawing/2014/main" id="{EB27B519-F729-47F5-9A96-757BCAA6DA3F}"/>
              </a:ext>
              <a:ext uri="{C183D7F6-B498-43B3-948B-1728B52AA6E4}">
                <adec:decorative xmlns:adec="http://schemas.microsoft.com/office/drawing/2017/decorative" val="1"/>
              </a:ext>
            </a:extLst>
          </p:cNvPr>
          <p:cNvSpPr>
            <a:spLocks noChangeArrowheads="1"/>
          </p:cNvSpPr>
          <p:nvPr/>
        </p:nvSpPr>
        <p:spPr bwMode="auto">
          <a:xfrm>
            <a:off x="2017183" y="3448722"/>
            <a:ext cx="971550" cy="628650"/>
          </a:xfrm>
          <a:prstGeom prst="ellipse">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pPr defTabSz="685765" fontAlgn="base">
              <a:spcBef>
                <a:spcPct val="0"/>
              </a:spcBef>
              <a:spcAft>
                <a:spcPct val="0"/>
              </a:spcAft>
              <a:defRPr/>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201733" name="Picture 7">
            <a:extLst>
              <a:ext uri="{FF2B5EF4-FFF2-40B4-BE49-F238E27FC236}">
                <a16:creationId xmlns:a16="http://schemas.microsoft.com/office/drawing/2014/main" id="{D44B2BED-09FA-44BF-8F76-7AE7C39F6B06}"/>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906434" y="4940301"/>
            <a:ext cx="983456" cy="640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7899"/>
    </mc:Choice>
    <mc:Fallback xmlns="">
      <p:transition spd="slow" advTm="27899"/>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173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17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3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89881-4FBA-77E2-C050-7C5935662802}"/>
            </a:ext>
          </a:extLst>
        </p:cNvPr>
        <p:cNvGrpSpPr/>
        <p:nvPr/>
      </p:nvGrpSpPr>
      <p:grpSpPr>
        <a:xfrm>
          <a:off x="0" y="0"/>
          <a:ext cx="0" cy="0"/>
          <a:chOff x="0" y="0"/>
          <a:chExt cx="0" cy="0"/>
        </a:xfrm>
      </p:grpSpPr>
      <p:graphicFrame>
        <p:nvGraphicFramePr>
          <p:cNvPr id="68661" name="Group 53">
            <a:extLst>
              <a:ext uri="{FF2B5EF4-FFF2-40B4-BE49-F238E27FC236}">
                <a16:creationId xmlns:a16="http://schemas.microsoft.com/office/drawing/2014/main" id="{E087F34E-E20A-5DF2-8DD0-F79C98B9A48B}"/>
              </a:ext>
            </a:extLst>
          </p:cNvPr>
          <p:cNvGraphicFramePr>
            <a:graphicFrameLocks noGrp="1"/>
          </p:cNvGraphicFramePr>
          <p:nvPr>
            <p:extLst>
              <p:ext uri="{D42A27DB-BD31-4B8C-83A1-F6EECF244321}">
                <p14:modId xmlns:p14="http://schemas.microsoft.com/office/powerpoint/2010/main" val="485807750"/>
              </p:ext>
            </p:extLst>
          </p:nvPr>
        </p:nvGraphicFramePr>
        <p:xfrm>
          <a:off x="817563" y="2776537"/>
          <a:ext cx="2840037" cy="3054352"/>
        </p:xfrm>
        <a:graphic>
          <a:graphicData uri="http://schemas.openxmlformats.org/drawingml/2006/table">
            <a:tbl>
              <a:tblPr firstRow="1"/>
              <a:tblGrid>
                <a:gridCol w="1420812">
                  <a:extLst>
                    <a:ext uri="{9D8B030D-6E8A-4147-A177-3AD203B41FA5}">
                      <a16:colId xmlns:a16="http://schemas.microsoft.com/office/drawing/2014/main" val="20000"/>
                    </a:ext>
                  </a:extLst>
                </a:gridCol>
                <a:gridCol w="1419225">
                  <a:extLst>
                    <a:ext uri="{9D8B030D-6E8A-4147-A177-3AD203B41FA5}">
                      <a16:colId xmlns:a16="http://schemas.microsoft.com/office/drawing/2014/main" val="20001"/>
                    </a:ext>
                  </a:extLst>
                </a:gridCol>
              </a:tblGrid>
              <a:tr h="527050">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Map Scale</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Meaning</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889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10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28625">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20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20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270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30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30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270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40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40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28625">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50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1 inch = 50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27038">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a:ln>
                            <a:noFill/>
                          </a:ln>
                          <a:solidFill>
                            <a:schemeClr val="tx2"/>
                          </a:solidFill>
                          <a:effectLst/>
                          <a:latin typeface="Arial" charset="0"/>
                          <a:ea typeface="Arial Unicode MS" pitchFamily="34" charset="-128"/>
                          <a:cs typeface="Arial Unicode MS" pitchFamily="34" charset="-128"/>
                          <a:sym typeface="Arial" charset="0"/>
                        </a:rPr>
                        <a:t>60</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tc>
                  <a:txBody>
                    <a:bodyPr/>
                    <a:lstStyle/>
                    <a:p>
                      <a:pPr marL="0" marR="0" lvl="0" indent="0" algn="ctr" defTabSz="452438" rtl="0" eaLnBrk="1" fontAlgn="base" latinLnBrk="0" hangingPunct="1">
                        <a:lnSpc>
                          <a:spcPct val="100000"/>
                        </a:lnSpc>
                        <a:spcBef>
                          <a:spcPct val="0"/>
                        </a:spcBef>
                        <a:spcAft>
                          <a:spcPct val="0"/>
                        </a:spcAft>
                        <a:buClrTx/>
                        <a:buSzPct val="77000"/>
                        <a:buFontTx/>
                        <a:buNone/>
                        <a:tabLst>
                          <a:tab pos="577850" algn="l"/>
                        </a:tabLst>
                      </a:pPr>
                      <a:r>
                        <a:rPr kumimoji="0" lang="en-US" sz="1600" b="0" i="0" u="none" strike="noStrike" cap="none" normalizeH="0" baseline="0" dirty="0">
                          <a:ln>
                            <a:noFill/>
                          </a:ln>
                          <a:solidFill>
                            <a:schemeClr val="tx2"/>
                          </a:solidFill>
                          <a:effectLst/>
                          <a:latin typeface="Arial" charset="0"/>
                          <a:ea typeface="Arial Unicode MS" pitchFamily="34" charset="-128"/>
                          <a:cs typeface="Arial Unicode MS" pitchFamily="34" charset="-128"/>
                          <a:sym typeface="Arial" charset="0"/>
                        </a:rPr>
                        <a:t>1 inch = 60 ft</a:t>
                      </a:r>
                    </a:p>
                  </a:txBody>
                  <a:tcPr marL="367" marR="367" marT="367" marB="367" anchor="ctr" horzOverflow="overflow">
                    <a:lnL w="25400" cap="flat" cmpd="sng" algn="ctr">
                      <a:solidFill>
                        <a:srgbClr val="417DB2"/>
                      </a:solidFill>
                      <a:prstDash val="solid"/>
                      <a:round/>
                      <a:headEnd type="none" w="med" len="med"/>
                      <a:tailEnd type="none" w="med" len="med"/>
                    </a:lnL>
                    <a:lnR w="25400" cap="flat" cmpd="sng" algn="ctr">
                      <a:solidFill>
                        <a:srgbClr val="417DB2"/>
                      </a:solidFill>
                      <a:prstDash val="solid"/>
                      <a:round/>
                      <a:headEnd type="none" w="med" len="med"/>
                      <a:tailEnd type="none" w="med" len="med"/>
                    </a:lnR>
                    <a:lnT w="25400" cap="flat" cmpd="sng" algn="ctr">
                      <a:solidFill>
                        <a:srgbClr val="417DB2"/>
                      </a:solidFill>
                      <a:prstDash val="solid"/>
                      <a:round/>
                      <a:headEnd type="none" w="med" len="med"/>
                      <a:tailEnd type="none" w="med" len="med"/>
                    </a:lnT>
                    <a:lnB w="25400" cap="flat" cmpd="sng" algn="ctr">
                      <a:solidFill>
                        <a:srgbClr val="417DB2"/>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198714" name="Picture 58" descr="20_40EngScale">
            <a:extLst>
              <a:ext uri="{FF2B5EF4-FFF2-40B4-BE49-F238E27FC236}">
                <a16:creationId xmlns:a16="http://schemas.microsoft.com/office/drawing/2014/main" id="{C22ACC7E-AF44-AFE6-58E0-AAF4FEB1654D}"/>
              </a:ext>
            </a:extLst>
          </p:cNvPr>
          <p:cNvPicPr>
            <a:picLocks noChangeAspect="1" noChangeArrowheads="1"/>
          </p:cNvPicPr>
          <p:nvPr/>
        </p:nvPicPr>
        <p:blipFill>
          <a:blip r:embed="rId4"/>
          <a:srcRect/>
          <a:stretch>
            <a:fillRect/>
          </a:stretch>
        </p:blipFill>
        <p:spPr bwMode="auto">
          <a:xfrm>
            <a:off x="468313" y="2051050"/>
            <a:ext cx="8169275" cy="615950"/>
          </a:xfrm>
          <a:prstGeom prst="rect">
            <a:avLst/>
          </a:prstGeom>
          <a:noFill/>
          <a:effectLst>
            <a:outerShdw blurRad="63500" dist="38099" dir="2700000" algn="ctr" rotWithShape="0">
              <a:srgbClr val="000000">
                <a:alpha val="74998"/>
              </a:srgbClr>
            </a:outerShdw>
          </a:effectLst>
        </p:spPr>
      </p:pic>
      <p:sp>
        <p:nvSpPr>
          <p:cNvPr id="198760" name="Oval 104">
            <a:extLst>
              <a:ext uri="{FF2B5EF4-FFF2-40B4-BE49-F238E27FC236}">
                <a16:creationId xmlns:a16="http://schemas.microsoft.com/office/drawing/2014/main" id="{24372000-6A97-8C6A-26C0-B33D4B7AFFF2}"/>
              </a:ext>
              <a:ext uri="{C183D7F6-B498-43B3-948B-1728B52AA6E4}">
                <adec:decorative xmlns:adec="http://schemas.microsoft.com/office/drawing/2017/decorative" val="1"/>
              </a:ext>
            </a:extLst>
          </p:cNvPr>
          <p:cNvSpPr>
            <a:spLocks/>
          </p:cNvSpPr>
          <p:nvPr/>
        </p:nvSpPr>
        <p:spPr bwMode="auto">
          <a:xfrm>
            <a:off x="1246188" y="4598987"/>
            <a:ext cx="482600" cy="320675"/>
          </a:xfrm>
          <a:prstGeom prst="ellipse">
            <a:avLst/>
          </a:prstGeom>
          <a:noFill/>
          <a:ln w="25400">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98761" name="Oval 105">
            <a:extLst>
              <a:ext uri="{FF2B5EF4-FFF2-40B4-BE49-F238E27FC236}">
                <a16:creationId xmlns:a16="http://schemas.microsoft.com/office/drawing/2014/main" id="{587B1A3D-0A61-3B24-6959-7FDB3C61F9B3}"/>
              </a:ext>
              <a:ext uri="{C183D7F6-B498-43B3-948B-1728B52AA6E4}">
                <adec:decorative xmlns:adec="http://schemas.microsoft.com/office/drawing/2017/decorative" val="1"/>
              </a:ext>
            </a:extLst>
          </p:cNvPr>
          <p:cNvSpPr>
            <a:spLocks/>
          </p:cNvSpPr>
          <p:nvPr/>
        </p:nvSpPr>
        <p:spPr bwMode="auto">
          <a:xfrm>
            <a:off x="428625" y="1997075"/>
            <a:ext cx="322263" cy="268288"/>
          </a:xfrm>
          <a:prstGeom prst="ellipse">
            <a:avLst/>
          </a:prstGeom>
          <a:noFill/>
          <a:ln w="25400">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198762" name="AutoShape 106">
            <a:extLst>
              <a:ext uri="{FF2B5EF4-FFF2-40B4-BE49-F238E27FC236}">
                <a16:creationId xmlns:a16="http://schemas.microsoft.com/office/drawing/2014/main" id="{269B6078-52D0-EF2C-4F0A-CBD9D0DD19D3}"/>
              </a:ext>
              <a:ext uri="{C183D7F6-B498-43B3-948B-1728B52AA6E4}">
                <adec:decorative xmlns:adec="http://schemas.microsoft.com/office/drawing/2017/decorative" val="1"/>
              </a:ext>
            </a:extLst>
          </p:cNvPr>
          <p:cNvSpPr>
            <a:spLocks/>
          </p:cNvSpPr>
          <p:nvPr/>
        </p:nvSpPr>
        <p:spPr bwMode="auto">
          <a:xfrm>
            <a:off x="1835150" y="4598987"/>
            <a:ext cx="536575" cy="266700"/>
          </a:xfrm>
          <a:prstGeom prst="rightArrow">
            <a:avLst>
              <a:gd name="adj1" fmla="val 50000"/>
              <a:gd name="adj2" fmla="val 50298"/>
            </a:avLst>
          </a:prstGeom>
          <a:solidFill>
            <a:schemeClr val="hlink">
              <a:alpha val="98822"/>
            </a:schemeClr>
          </a:solidFill>
          <a:ln w="25400">
            <a:solidFill>
              <a:schemeClr val="hlink"/>
            </a:solidFill>
            <a:miter lim="800000"/>
            <a:headEnd/>
            <a:tailEnd/>
          </a:ln>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sp>
        <p:nvSpPr>
          <p:cNvPr id="58400" name="Rectangle 2">
            <a:extLst>
              <a:ext uri="{FF2B5EF4-FFF2-40B4-BE49-F238E27FC236}">
                <a16:creationId xmlns:a16="http://schemas.microsoft.com/office/drawing/2014/main" id="{E5B66F6E-F67F-9006-A15B-5A74D4127F05}"/>
              </a:ext>
            </a:extLst>
          </p:cNvPr>
          <p:cNvSpPr>
            <a:spLocks noChangeArrowheads="1"/>
          </p:cNvSpPr>
          <p:nvPr/>
        </p:nvSpPr>
        <p:spPr bwMode="auto">
          <a:xfrm>
            <a:off x="666750" y="307975"/>
            <a:ext cx="7358063"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4000">
                <a:solidFill>
                  <a:srgbClr val="3995D6"/>
                </a:solidFill>
              </a:rPr>
              <a:t>Measuring Distances</a:t>
            </a:r>
          </a:p>
        </p:txBody>
      </p:sp>
      <p:sp>
        <p:nvSpPr>
          <p:cNvPr id="58401" name="Rectangle 3">
            <a:extLst>
              <a:ext uri="{FF2B5EF4-FFF2-40B4-BE49-F238E27FC236}">
                <a16:creationId xmlns:a16="http://schemas.microsoft.com/office/drawing/2014/main" id="{A33521C7-DD7A-DB54-D4F4-99F8B3B694A3}"/>
              </a:ext>
            </a:extLst>
          </p:cNvPr>
          <p:cNvSpPr>
            <a:spLocks noChangeArrowheads="1"/>
          </p:cNvSpPr>
          <p:nvPr/>
        </p:nvSpPr>
        <p:spPr bwMode="auto">
          <a:xfrm>
            <a:off x="456143" y="805920"/>
            <a:ext cx="7358063"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2126" tIns="0" rIns="32126" bIns="0" anchor="ctr"/>
          <a:lstStyle>
            <a:lvl1pPr marL="606425" indent="-4159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ts val="1963"/>
              </a:spcBef>
              <a:buSzPct val="77000"/>
              <a:buFontTx/>
              <a:buBlip>
                <a:blip r:embed="rId5"/>
              </a:buBlip>
            </a:pPr>
            <a:r>
              <a:rPr lang="en-US" altLang="en-US" sz="3200" dirty="0"/>
              <a:t>Engineering Scales</a:t>
            </a:r>
          </a:p>
        </p:txBody>
      </p:sp>
      <p:grpSp>
        <p:nvGrpSpPr>
          <p:cNvPr id="2" name="Group 42">
            <a:extLst>
              <a:ext uri="{FF2B5EF4-FFF2-40B4-BE49-F238E27FC236}">
                <a16:creationId xmlns:a16="http://schemas.microsoft.com/office/drawing/2014/main" id="{93B7CBFB-EE20-F2CC-3D92-0010C5E568D3}"/>
              </a:ext>
              <a:ext uri="{C183D7F6-B498-43B3-948B-1728B52AA6E4}">
                <adec:decorative xmlns:adec="http://schemas.microsoft.com/office/drawing/2017/decorative" val="1"/>
              </a:ext>
            </a:extLst>
          </p:cNvPr>
          <p:cNvGrpSpPr>
            <a:grpSpLocks/>
          </p:cNvGrpSpPr>
          <p:nvPr/>
        </p:nvGrpSpPr>
        <p:grpSpPr bwMode="auto">
          <a:xfrm>
            <a:off x="663575" y="1404938"/>
            <a:ext cx="750888" cy="625475"/>
            <a:chOff x="418" y="885"/>
            <a:chExt cx="473" cy="394"/>
          </a:xfrm>
        </p:grpSpPr>
        <p:sp>
          <p:nvSpPr>
            <p:cNvPr id="58409" name="Text Box 109">
              <a:extLst>
                <a:ext uri="{FF2B5EF4-FFF2-40B4-BE49-F238E27FC236}">
                  <a16:creationId xmlns:a16="http://schemas.microsoft.com/office/drawing/2014/main" id="{27CB8900-7A53-B4E8-ABF9-3F508C449C7C}"/>
                </a:ext>
              </a:extLst>
            </p:cNvPr>
            <p:cNvSpPr txBox="1">
              <a:spLocks/>
            </p:cNvSpPr>
            <p:nvPr/>
          </p:nvSpPr>
          <p:spPr bwMode="auto">
            <a:xfrm>
              <a:off x="418" y="885"/>
              <a:ext cx="473" cy="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square"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ea typeface="Arial Unicode MS" panose="020B0604020202020204" pitchFamily="34" charset="-128"/>
                  <a:cs typeface="Arial Unicode MS" panose="020B0604020202020204" pitchFamily="34" charset="-128"/>
                  <a:sym typeface="Arial" panose="020B0604020202020204" pitchFamily="34" charset="0"/>
                </a:rPr>
                <a:t>40</a:t>
              </a:r>
              <a:r>
                <a:rPr lang="en-US" altLang="en-US" dirty="0">
                  <a:solidFill>
                    <a:schemeClr val="tx1"/>
                  </a:solidFill>
                  <a:ea typeface="Arial Unicode MS" panose="020B0604020202020204" pitchFamily="34" charset="-128"/>
                  <a:cs typeface="Arial Unicode MS" panose="020B0604020202020204" pitchFamily="34" charset="-128"/>
                  <a:sym typeface="Arial" panose="020B0604020202020204" pitchFamily="34" charset="0"/>
                </a:rPr>
                <a:t> </a:t>
              </a:r>
              <a:r>
                <a:rPr lang="en-US" altLang="en-US" dirty="0">
                  <a:ea typeface="Arial Unicode MS" panose="020B0604020202020204" pitchFamily="34" charset="-128"/>
                  <a:cs typeface="Arial Unicode MS" panose="020B0604020202020204" pitchFamily="34" charset="-128"/>
                  <a:sym typeface="Arial" panose="020B0604020202020204" pitchFamily="34" charset="0"/>
                </a:rPr>
                <a:t>ft</a:t>
              </a:r>
            </a:p>
          </p:txBody>
        </p:sp>
        <p:sp>
          <p:nvSpPr>
            <p:cNvPr id="58410" name="AutoShape 41">
              <a:extLst>
                <a:ext uri="{FF2B5EF4-FFF2-40B4-BE49-F238E27FC236}">
                  <a16:creationId xmlns:a16="http://schemas.microsoft.com/office/drawing/2014/main" id="{19DC33B0-EFB4-A6BB-AD00-DE05EEDFCE54}"/>
                </a:ext>
              </a:extLst>
            </p:cNvPr>
            <p:cNvSpPr>
              <a:spLocks noChangeAspect="1"/>
            </p:cNvSpPr>
            <p:nvPr/>
          </p:nvSpPr>
          <p:spPr bwMode="auto">
            <a:xfrm rot="5400000">
              <a:off x="541" y="1001"/>
              <a:ext cx="155" cy="402"/>
            </a:xfrm>
            <a:prstGeom prst="leftBrace">
              <a:avLst>
                <a:gd name="adj1" fmla="val 41425"/>
                <a:gd name="adj2" fmla="val 52574"/>
              </a:avLst>
            </a:prstGeom>
            <a:noFill/>
            <a:ln w="254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rot="10800000" vert="eaVert"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solidFill>
                  <a:schemeClr val="hlink"/>
                </a:solidFill>
              </a:endParaRPr>
            </a:p>
          </p:txBody>
        </p:sp>
      </p:grpSp>
      <p:grpSp>
        <p:nvGrpSpPr>
          <p:cNvPr id="3" name="Group 48">
            <a:extLst>
              <a:ext uri="{FF2B5EF4-FFF2-40B4-BE49-F238E27FC236}">
                <a16:creationId xmlns:a16="http://schemas.microsoft.com/office/drawing/2014/main" id="{A99ABE2F-B47A-2D91-E864-0D92978CBCCF}"/>
              </a:ext>
              <a:ext uri="{C183D7F6-B498-43B3-948B-1728B52AA6E4}">
                <adec:decorative xmlns:adec="http://schemas.microsoft.com/office/drawing/2017/decorative" val="1"/>
              </a:ext>
            </a:extLst>
          </p:cNvPr>
          <p:cNvGrpSpPr>
            <a:grpSpLocks/>
          </p:cNvGrpSpPr>
          <p:nvPr/>
        </p:nvGrpSpPr>
        <p:grpSpPr bwMode="auto">
          <a:xfrm>
            <a:off x="4343401" y="1600200"/>
            <a:ext cx="946150" cy="685800"/>
            <a:chOff x="2736" y="1008"/>
            <a:chExt cx="596" cy="432"/>
          </a:xfrm>
        </p:grpSpPr>
        <p:sp>
          <p:nvSpPr>
            <p:cNvPr id="58407" name="Text Box 43">
              <a:extLst>
                <a:ext uri="{FF2B5EF4-FFF2-40B4-BE49-F238E27FC236}">
                  <a16:creationId xmlns:a16="http://schemas.microsoft.com/office/drawing/2014/main" id="{33E9988C-DF93-15A9-AFC7-D3C941EDD3E0}"/>
                </a:ext>
              </a:extLst>
            </p:cNvPr>
            <p:cNvSpPr txBox="1">
              <a:spLocks/>
            </p:cNvSpPr>
            <p:nvPr/>
          </p:nvSpPr>
          <p:spPr bwMode="auto">
            <a:xfrm>
              <a:off x="2744" y="1008"/>
              <a:ext cx="588"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ea typeface="Arial Unicode MS" panose="020B0604020202020204" pitchFamily="34" charset="-128"/>
                  <a:cs typeface="Arial Unicode MS" panose="020B0604020202020204" pitchFamily="34" charset="-128"/>
                  <a:sym typeface="Arial" panose="020B0604020202020204" pitchFamily="34" charset="0"/>
                </a:rPr>
                <a:t>240</a:t>
              </a:r>
              <a:r>
                <a:rPr lang="en-US" altLang="en-US" sz="1800" dirty="0">
                  <a:ea typeface="Arial Unicode MS" panose="020B0604020202020204" pitchFamily="34" charset="-128"/>
                  <a:cs typeface="Arial Unicode MS" panose="020B0604020202020204" pitchFamily="34" charset="-128"/>
                  <a:sym typeface="Arial" panose="020B0604020202020204" pitchFamily="34" charset="0"/>
                </a:rPr>
                <a:t> </a:t>
              </a:r>
              <a:r>
                <a:rPr lang="en-US" altLang="en-US" dirty="0">
                  <a:ea typeface="Arial Unicode MS" panose="020B0604020202020204" pitchFamily="34" charset="-128"/>
                  <a:cs typeface="Arial Unicode MS" panose="020B0604020202020204" pitchFamily="34" charset="-128"/>
                  <a:sym typeface="Arial" panose="020B0604020202020204" pitchFamily="34" charset="0"/>
                </a:rPr>
                <a:t>ft</a:t>
              </a:r>
            </a:p>
          </p:txBody>
        </p:sp>
        <p:sp>
          <p:nvSpPr>
            <p:cNvPr id="58408" name="Oval 105">
              <a:extLst>
                <a:ext uri="{FF2B5EF4-FFF2-40B4-BE49-F238E27FC236}">
                  <a16:creationId xmlns:a16="http://schemas.microsoft.com/office/drawing/2014/main" id="{C735BBF1-E921-1280-89C8-19E11332017A}"/>
                </a:ext>
              </a:extLst>
            </p:cNvPr>
            <p:cNvSpPr>
              <a:spLocks/>
            </p:cNvSpPr>
            <p:nvPr/>
          </p:nvSpPr>
          <p:spPr bwMode="auto">
            <a:xfrm>
              <a:off x="2736" y="1271"/>
              <a:ext cx="203" cy="169"/>
            </a:xfrm>
            <a:prstGeom prst="ellipse">
              <a:avLst/>
            </a:prstGeom>
            <a:noFill/>
            <a:ln w="254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grpSp>
      <p:grpSp>
        <p:nvGrpSpPr>
          <p:cNvPr id="4" name="Group 52">
            <a:extLst>
              <a:ext uri="{FF2B5EF4-FFF2-40B4-BE49-F238E27FC236}">
                <a16:creationId xmlns:a16="http://schemas.microsoft.com/office/drawing/2014/main" id="{6E3D69C1-3D36-AF3A-4429-3D075F59957F}"/>
              </a:ext>
              <a:ext uri="{C183D7F6-B498-43B3-948B-1728B52AA6E4}">
                <adec:decorative xmlns:adec="http://schemas.microsoft.com/office/drawing/2017/decorative" val="1"/>
              </a:ext>
            </a:extLst>
          </p:cNvPr>
          <p:cNvGrpSpPr>
            <a:grpSpLocks/>
          </p:cNvGrpSpPr>
          <p:nvPr/>
        </p:nvGrpSpPr>
        <p:grpSpPr bwMode="auto">
          <a:xfrm>
            <a:off x="6918325" y="1600200"/>
            <a:ext cx="1057275" cy="685800"/>
            <a:chOff x="4358" y="1008"/>
            <a:chExt cx="666" cy="432"/>
          </a:xfrm>
        </p:grpSpPr>
        <p:sp>
          <p:nvSpPr>
            <p:cNvPr id="58405" name="Text Box 50">
              <a:extLst>
                <a:ext uri="{FF2B5EF4-FFF2-40B4-BE49-F238E27FC236}">
                  <a16:creationId xmlns:a16="http://schemas.microsoft.com/office/drawing/2014/main" id="{3A0F3F6F-50F1-FD3F-C1A0-C5A6ED3C20AB}"/>
                </a:ext>
              </a:extLst>
            </p:cNvPr>
            <p:cNvSpPr txBox="1">
              <a:spLocks/>
            </p:cNvSpPr>
            <p:nvPr/>
          </p:nvSpPr>
          <p:spPr bwMode="auto">
            <a:xfrm>
              <a:off x="4436" y="1008"/>
              <a:ext cx="588"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ea typeface="Arial Unicode MS" panose="020B0604020202020204" pitchFamily="34" charset="-128"/>
                  <a:cs typeface="Arial Unicode MS" panose="020B0604020202020204" pitchFamily="34" charset="-128"/>
                  <a:sym typeface="Arial" panose="020B0604020202020204" pitchFamily="34" charset="0"/>
                </a:rPr>
                <a:t>400</a:t>
              </a:r>
              <a:r>
                <a:rPr lang="en-US" altLang="en-US" sz="1800">
                  <a:ea typeface="Arial Unicode MS" panose="020B0604020202020204" pitchFamily="34" charset="-128"/>
                  <a:cs typeface="Arial Unicode MS" panose="020B0604020202020204" pitchFamily="34" charset="-128"/>
                  <a:sym typeface="Arial" panose="020B0604020202020204" pitchFamily="34" charset="0"/>
                </a:rPr>
                <a:t> </a:t>
              </a:r>
              <a:r>
                <a:rPr lang="en-US" altLang="en-US">
                  <a:ea typeface="Arial Unicode MS" panose="020B0604020202020204" pitchFamily="34" charset="-128"/>
                  <a:cs typeface="Arial Unicode MS" panose="020B0604020202020204" pitchFamily="34" charset="-128"/>
                  <a:sym typeface="Arial" panose="020B0604020202020204" pitchFamily="34" charset="0"/>
                </a:rPr>
                <a:t>ft</a:t>
              </a:r>
            </a:p>
          </p:txBody>
        </p:sp>
        <p:sp>
          <p:nvSpPr>
            <p:cNvPr id="58406" name="Oval 105">
              <a:extLst>
                <a:ext uri="{FF2B5EF4-FFF2-40B4-BE49-F238E27FC236}">
                  <a16:creationId xmlns:a16="http://schemas.microsoft.com/office/drawing/2014/main" id="{1C87184F-8D82-F6B6-E8C1-EA4B0A90FF09}"/>
                </a:ext>
              </a:extLst>
            </p:cNvPr>
            <p:cNvSpPr>
              <a:spLocks/>
            </p:cNvSpPr>
            <p:nvPr/>
          </p:nvSpPr>
          <p:spPr bwMode="auto">
            <a:xfrm>
              <a:off x="4358" y="1271"/>
              <a:ext cx="203" cy="169"/>
            </a:xfrm>
            <a:prstGeom prst="ellipse">
              <a:avLst/>
            </a:prstGeom>
            <a:noFill/>
            <a:ln w="254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sz="1200">
                <a:solidFill>
                  <a:srgbClr val="727272"/>
                </a:solidFill>
              </a:endParaRPr>
            </a:p>
          </p:txBody>
        </p:sp>
      </p:grpSp>
      <p:pic>
        <p:nvPicPr>
          <p:cNvPr id="5" name="Picture 4">
            <a:extLst>
              <a:ext uri="{FF2B5EF4-FFF2-40B4-BE49-F238E27FC236}">
                <a16:creationId xmlns:a16="http://schemas.microsoft.com/office/drawing/2014/main" id="{117D5696-88E5-A841-5C00-A71B856DD011}"/>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
        <p:nvSpPr>
          <p:cNvPr id="6" name="Rectangle 5">
            <a:extLst>
              <a:ext uri="{FF2B5EF4-FFF2-40B4-BE49-F238E27FC236}">
                <a16:creationId xmlns:a16="http://schemas.microsoft.com/office/drawing/2014/main" id="{DA760206-AE30-55D0-CAB1-6460F50AC303}"/>
              </a:ext>
            </a:extLst>
          </p:cNvPr>
          <p:cNvSpPr/>
          <p:nvPr/>
        </p:nvSpPr>
        <p:spPr>
          <a:xfrm>
            <a:off x="4356101" y="3675657"/>
            <a:ext cx="436459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rgbClr val="FF0000"/>
                </a:solidFill>
                <a:effectLst/>
              </a:rPr>
              <a:t>Let’s measure!</a:t>
            </a:r>
          </a:p>
        </p:txBody>
      </p:sp>
    </p:spTree>
    <p:custDataLst>
      <p:tags r:id="rId1"/>
    </p:custDataLst>
    <p:extLst>
      <p:ext uri="{BB962C8B-B14F-4D97-AF65-F5344CB8AC3E}">
        <p14:creationId xmlns:p14="http://schemas.microsoft.com/office/powerpoint/2010/main" val="40388495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98760"/>
                                        </p:tgtEl>
                                        <p:attrNameLst>
                                          <p:attrName>style.visibility</p:attrName>
                                        </p:attrNameLst>
                                      </p:cBhvr>
                                      <p:to>
                                        <p:strVal val="visible"/>
                                      </p:to>
                                    </p:set>
                                    <p:anim calcmode="lin" valueType="num">
                                      <p:cBhvr>
                                        <p:cTn id="7" dur="500" fill="hold"/>
                                        <p:tgtEl>
                                          <p:spTgt spid="198760"/>
                                        </p:tgtEl>
                                        <p:attrNameLst>
                                          <p:attrName>ppt_x</p:attrName>
                                        </p:attrNameLst>
                                      </p:cBhvr>
                                      <p:tavLst>
                                        <p:tav tm="0">
                                          <p:val>
                                            <p:strVal val="#ppt_x"/>
                                          </p:val>
                                        </p:tav>
                                        <p:tav tm="100000">
                                          <p:val>
                                            <p:strVal val="#ppt_x"/>
                                          </p:val>
                                        </p:tav>
                                      </p:tavLst>
                                    </p:anim>
                                    <p:anim calcmode="lin" valueType="num">
                                      <p:cBhvr>
                                        <p:cTn id="8" dur="500" fill="hold"/>
                                        <p:tgtEl>
                                          <p:spTgt spid="198760"/>
                                        </p:tgtEl>
                                        <p:attrNameLst>
                                          <p:attrName>ppt_y</p:attrName>
                                        </p:attrNameLst>
                                      </p:cBhvr>
                                      <p:tavLst>
                                        <p:tav tm="0">
                                          <p:val>
                                            <p:strVal val="#ppt_y-#ppt_h/2"/>
                                          </p:val>
                                        </p:tav>
                                        <p:tav tm="100000">
                                          <p:val>
                                            <p:strVal val="#ppt_y"/>
                                          </p:val>
                                        </p:tav>
                                      </p:tavLst>
                                    </p:anim>
                                    <p:anim calcmode="lin" valueType="num">
                                      <p:cBhvr>
                                        <p:cTn id="9" dur="500" fill="hold"/>
                                        <p:tgtEl>
                                          <p:spTgt spid="198760"/>
                                        </p:tgtEl>
                                        <p:attrNameLst>
                                          <p:attrName>ppt_w</p:attrName>
                                        </p:attrNameLst>
                                      </p:cBhvr>
                                      <p:tavLst>
                                        <p:tav tm="0">
                                          <p:val>
                                            <p:strVal val="#ppt_w"/>
                                          </p:val>
                                        </p:tav>
                                        <p:tav tm="100000">
                                          <p:val>
                                            <p:strVal val="#ppt_w"/>
                                          </p:val>
                                        </p:tav>
                                      </p:tavLst>
                                    </p:anim>
                                    <p:anim calcmode="lin" valueType="num">
                                      <p:cBhvr>
                                        <p:cTn id="10" dur="500" fill="hold"/>
                                        <p:tgtEl>
                                          <p:spTgt spid="198760"/>
                                        </p:tgtEl>
                                        <p:attrNameLst>
                                          <p:attrName>ppt_h</p:attrName>
                                        </p:attrNameLst>
                                      </p:cBhvr>
                                      <p:tavLst>
                                        <p:tav tm="0">
                                          <p:val>
                                            <p:fltVal val="0"/>
                                          </p:val>
                                        </p:tav>
                                        <p:tav tm="100000">
                                          <p:val>
                                            <p:strVal val="#ppt_h"/>
                                          </p:val>
                                        </p:tav>
                                      </p:tavLst>
                                    </p:anim>
                                  </p:childTnLst>
                                </p:cTn>
                              </p:par>
                            </p:childTnLst>
                          </p:cTn>
                        </p:par>
                        <p:par>
                          <p:cTn id="11" fill="hold" nodeType="afterGroup">
                            <p:stCondLst>
                              <p:cond delay="500"/>
                            </p:stCondLst>
                            <p:childTnLst>
                              <p:par>
                                <p:cTn id="12" presetID="2" presetClass="entr" presetSubtype="8" fill="hold" grpId="0" nodeType="afterEffect">
                                  <p:stCondLst>
                                    <p:cond delay="0"/>
                                  </p:stCondLst>
                                  <p:childTnLst>
                                    <p:set>
                                      <p:cBhvr>
                                        <p:cTn id="13" dur="1" fill="hold">
                                          <p:stCondLst>
                                            <p:cond delay="0"/>
                                          </p:stCondLst>
                                        </p:cTn>
                                        <p:tgtEl>
                                          <p:spTgt spid="198762"/>
                                        </p:tgtEl>
                                        <p:attrNameLst>
                                          <p:attrName>style.visibility</p:attrName>
                                        </p:attrNameLst>
                                      </p:cBhvr>
                                      <p:to>
                                        <p:strVal val="visible"/>
                                      </p:to>
                                    </p:set>
                                    <p:anim calcmode="lin" valueType="num">
                                      <p:cBhvr additive="base">
                                        <p:cTn id="14" dur="1000" fill="hold"/>
                                        <p:tgtEl>
                                          <p:spTgt spid="198762"/>
                                        </p:tgtEl>
                                        <p:attrNameLst>
                                          <p:attrName>ppt_x</p:attrName>
                                        </p:attrNameLst>
                                      </p:cBhvr>
                                      <p:tavLst>
                                        <p:tav tm="0">
                                          <p:val>
                                            <p:strVal val="0-#ppt_w/2"/>
                                          </p:val>
                                        </p:tav>
                                        <p:tav tm="100000">
                                          <p:val>
                                            <p:strVal val="#ppt_x"/>
                                          </p:val>
                                        </p:tav>
                                      </p:tavLst>
                                    </p:anim>
                                    <p:anim calcmode="lin" valueType="num">
                                      <p:cBhvr additive="base">
                                        <p:cTn id="15" dur="1000" fill="hold"/>
                                        <p:tgtEl>
                                          <p:spTgt spid="198762"/>
                                        </p:tgtEl>
                                        <p:attrNameLst>
                                          <p:attrName>ppt_y</p:attrName>
                                        </p:attrNameLst>
                                      </p:cBhvr>
                                      <p:tavLst>
                                        <p:tav tm="0">
                                          <p:val>
                                            <p:strVal val="#ppt_y"/>
                                          </p:val>
                                        </p:tav>
                                        <p:tav tm="100000">
                                          <p:val>
                                            <p:strVal val="#ppt_y"/>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17" presetClass="entr" presetSubtype="1" fill="hold" grpId="0" nodeType="clickEffect">
                                  <p:stCondLst>
                                    <p:cond delay="0"/>
                                  </p:stCondLst>
                                  <p:childTnLst>
                                    <p:set>
                                      <p:cBhvr>
                                        <p:cTn id="19" dur="1" fill="hold">
                                          <p:stCondLst>
                                            <p:cond delay="0"/>
                                          </p:stCondLst>
                                        </p:cTn>
                                        <p:tgtEl>
                                          <p:spTgt spid="198761"/>
                                        </p:tgtEl>
                                        <p:attrNameLst>
                                          <p:attrName>style.visibility</p:attrName>
                                        </p:attrNameLst>
                                      </p:cBhvr>
                                      <p:to>
                                        <p:strVal val="visible"/>
                                      </p:to>
                                    </p:set>
                                    <p:anim calcmode="lin" valueType="num">
                                      <p:cBhvr>
                                        <p:cTn id="20" dur="500" fill="hold"/>
                                        <p:tgtEl>
                                          <p:spTgt spid="198761"/>
                                        </p:tgtEl>
                                        <p:attrNameLst>
                                          <p:attrName>ppt_x</p:attrName>
                                        </p:attrNameLst>
                                      </p:cBhvr>
                                      <p:tavLst>
                                        <p:tav tm="0">
                                          <p:val>
                                            <p:strVal val="#ppt_x"/>
                                          </p:val>
                                        </p:tav>
                                        <p:tav tm="100000">
                                          <p:val>
                                            <p:strVal val="#ppt_x"/>
                                          </p:val>
                                        </p:tav>
                                      </p:tavLst>
                                    </p:anim>
                                    <p:anim calcmode="lin" valueType="num">
                                      <p:cBhvr>
                                        <p:cTn id="21" dur="500" fill="hold"/>
                                        <p:tgtEl>
                                          <p:spTgt spid="198761"/>
                                        </p:tgtEl>
                                        <p:attrNameLst>
                                          <p:attrName>ppt_y</p:attrName>
                                        </p:attrNameLst>
                                      </p:cBhvr>
                                      <p:tavLst>
                                        <p:tav tm="0">
                                          <p:val>
                                            <p:strVal val="#ppt_y-#ppt_h/2"/>
                                          </p:val>
                                        </p:tav>
                                        <p:tav tm="100000">
                                          <p:val>
                                            <p:strVal val="#ppt_y"/>
                                          </p:val>
                                        </p:tav>
                                      </p:tavLst>
                                    </p:anim>
                                    <p:anim calcmode="lin" valueType="num">
                                      <p:cBhvr>
                                        <p:cTn id="22" dur="500" fill="hold"/>
                                        <p:tgtEl>
                                          <p:spTgt spid="198761"/>
                                        </p:tgtEl>
                                        <p:attrNameLst>
                                          <p:attrName>ppt_w</p:attrName>
                                        </p:attrNameLst>
                                      </p:cBhvr>
                                      <p:tavLst>
                                        <p:tav tm="0">
                                          <p:val>
                                            <p:strVal val="#ppt_w"/>
                                          </p:val>
                                        </p:tav>
                                        <p:tav tm="100000">
                                          <p:val>
                                            <p:strVal val="#ppt_w"/>
                                          </p:val>
                                        </p:tav>
                                      </p:tavLst>
                                    </p:anim>
                                    <p:anim calcmode="lin" valueType="num">
                                      <p:cBhvr>
                                        <p:cTn id="23" dur="500" fill="hold"/>
                                        <p:tgtEl>
                                          <p:spTgt spid="198761"/>
                                        </p:tgtEl>
                                        <p:attrNameLst>
                                          <p:attrName>ppt_h</p:attrName>
                                        </p:attrNameLst>
                                      </p:cBhvr>
                                      <p:tavLst>
                                        <p:tav tm="0">
                                          <p:val>
                                            <p:fltVal val="0"/>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2" presetClass="entr" presetSubtype="1"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wipe(up)">
                                      <p:cBhvr>
                                        <p:cTn id="28" dur="1000"/>
                                        <p:tgtEl>
                                          <p:spTgt spid="2"/>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22" presetClass="entr" presetSubtype="4"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wipe(down)">
                                      <p:cBhvr>
                                        <p:cTn id="33" dur="1000"/>
                                        <p:tgtEl>
                                          <p:spTgt spid="3"/>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2" presetClass="entr" presetSubtype="4"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wipe(down)">
                                      <p:cBhvr>
                                        <p:cTn id="38"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760" grpId="0" animBg="1"/>
      <p:bldP spid="198761" grpId="0" animBg="1"/>
      <p:bldP spid="19876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6" descr="Vertical drawing of hillside showing different contour heights of a hill shape.">
            <a:extLst>
              <a:ext uri="{FF2B5EF4-FFF2-40B4-BE49-F238E27FC236}">
                <a16:creationId xmlns:a16="http://schemas.microsoft.com/office/drawing/2014/main" id="{BCF35BBC-76FE-4195-8E58-9C24E4F7AC3B}"/>
              </a:ext>
            </a:extLst>
          </p:cNvPr>
          <p:cNvGrpSpPr>
            <a:grpSpLocks/>
          </p:cNvGrpSpPr>
          <p:nvPr/>
        </p:nvGrpSpPr>
        <p:grpSpPr bwMode="auto">
          <a:xfrm>
            <a:off x="2457451" y="3000375"/>
            <a:ext cx="4743450" cy="1028700"/>
            <a:chOff x="1104" y="1800"/>
            <a:chExt cx="3984" cy="864"/>
          </a:xfrm>
        </p:grpSpPr>
        <p:sp>
          <p:nvSpPr>
            <p:cNvPr id="75789" name="Freeform 20">
              <a:extLst>
                <a:ext uri="{FF2B5EF4-FFF2-40B4-BE49-F238E27FC236}">
                  <a16:creationId xmlns:a16="http://schemas.microsoft.com/office/drawing/2014/main" id="{00536A10-FED8-474F-B12E-4B43CAD6CC2E}"/>
                </a:ext>
              </a:extLst>
            </p:cNvPr>
            <p:cNvSpPr>
              <a:spLocks/>
            </p:cNvSpPr>
            <p:nvPr/>
          </p:nvSpPr>
          <p:spPr bwMode="auto">
            <a:xfrm>
              <a:off x="1440" y="1800"/>
              <a:ext cx="3263" cy="864"/>
            </a:xfrm>
            <a:custGeom>
              <a:avLst/>
              <a:gdLst>
                <a:gd name="T0" fmla="*/ 523 w 3263"/>
                <a:gd name="T1" fmla="*/ 106 h 864"/>
                <a:gd name="T2" fmla="*/ 312 w 3263"/>
                <a:gd name="T3" fmla="*/ 326 h 864"/>
                <a:gd name="T4" fmla="*/ 158 w 3263"/>
                <a:gd name="T5" fmla="*/ 470 h 864"/>
                <a:gd name="T6" fmla="*/ 0 w 3263"/>
                <a:gd name="T7" fmla="*/ 677 h 864"/>
                <a:gd name="T8" fmla="*/ 154 w 3263"/>
                <a:gd name="T9" fmla="*/ 744 h 864"/>
                <a:gd name="T10" fmla="*/ 346 w 3263"/>
                <a:gd name="T11" fmla="*/ 768 h 864"/>
                <a:gd name="T12" fmla="*/ 523 w 3263"/>
                <a:gd name="T13" fmla="*/ 802 h 864"/>
                <a:gd name="T14" fmla="*/ 864 w 3263"/>
                <a:gd name="T15" fmla="*/ 821 h 864"/>
                <a:gd name="T16" fmla="*/ 1085 w 3263"/>
                <a:gd name="T17" fmla="*/ 821 h 864"/>
                <a:gd name="T18" fmla="*/ 1325 w 3263"/>
                <a:gd name="T19" fmla="*/ 802 h 864"/>
                <a:gd name="T20" fmla="*/ 1488 w 3263"/>
                <a:gd name="T21" fmla="*/ 725 h 864"/>
                <a:gd name="T22" fmla="*/ 1584 w 3263"/>
                <a:gd name="T23" fmla="*/ 691 h 864"/>
                <a:gd name="T24" fmla="*/ 1690 w 3263"/>
                <a:gd name="T25" fmla="*/ 686 h 864"/>
                <a:gd name="T26" fmla="*/ 1886 w 3263"/>
                <a:gd name="T27" fmla="*/ 739 h 864"/>
                <a:gd name="T28" fmla="*/ 2117 w 3263"/>
                <a:gd name="T29" fmla="*/ 806 h 864"/>
                <a:gd name="T30" fmla="*/ 2554 w 3263"/>
                <a:gd name="T31" fmla="*/ 864 h 864"/>
                <a:gd name="T32" fmla="*/ 2640 w 3263"/>
                <a:gd name="T33" fmla="*/ 859 h 864"/>
                <a:gd name="T34" fmla="*/ 2726 w 3263"/>
                <a:gd name="T35" fmla="*/ 850 h 864"/>
                <a:gd name="T36" fmla="*/ 2731 w 3263"/>
                <a:gd name="T37" fmla="*/ 787 h 864"/>
                <a:gd name="T38" fmla="*/ 2698 w 3263"/>
                <a:gd name="T39" fmla="*/ 734 h 864"/>
                <a:gd name="T40" fmla="*/ 2909 w 3263"/>
                <a:gd name="T41" fmla="*/ 763 h 864"/>
                <a:gd name="T42" fmla="*/ 3072 w 3263"/>
                <a:gd name="T43" fmla="*/ 734 h 864"/>
                <a:gd name="T44" fmla="*/ 3230 w 3263"/>
                <a:gd name="T45" fmla="*/ 686 h 864"/>
                <a:gd name="T46" fmla="*/ 2875 w 3263"/>
                <a:gd name="T47" fmla="*/ 562 h 864"/>
                <a:gd name="T48" fmla="*/ 2712 w 3263"/>
                <a:gd name="T49" fmla="*/ 485 h 864"/>
                <a:gd name="T50" fmla="*/ 2530 w 3263"/>
                <a:gd name="T51" fmla="*/ 389 h 864"/>
                <a:gd name="T52" fmla="*/ 2357 w 3263"/>
                <a:gd name="T53" fmla="*/ 269 h 864"/>
                <a:gd name="T54" fmla="*/ 2227 w 3263"/>
                <a:gd name="T55" fmla="*/ 230 h 864"/>
                <a:gd name="T56" fmla="*/ 2136 w 3263"/>
                <a:gd name="T57" fmla="*/ 226 h 864"/>
                <a:gd name="T58" fmla="*/ 1718 w 3263"/>
                <a:gd name="T59" fmla="*/ 370 h 864"/>
                <a:gd name="T60" fmla="*/ 1560 w 3263"/>
                <a:gd name="T61" fmla="*/ 389 h 864"/>
                <a:gd name="T62" fmla="*/ 1378 w 3263"/>
                <a:gd name="T63" fmla="*/ 322 h 864"/>
                <a:gd name="T64" fmla="*/ 1085 w 3263"/>
                <a:gd name="T65" fmla="*/ 101 h 864"/>
                <a:gd name="T66" fmla="*/ 830 w 3263"/>
                <a:gd name="T67" fmla="*/ 0 h 864"/>
                <a:gd name="T68" fmla="*/ 696 w 3263"/>
                <a:gd name="T69" fmla="*/ 10 h 864"/>
                <a:gd name="T70" fmla="*/ 605 w 3263"/>
                <a:gd name="T71" fmla="*/ 48 h 864"/>
                <a:gd name="T72" fmla="*/ 523 w 3263"/>
                <a:gd name="T73" fmla="*/ 106 h 86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263"/>
                <a:gd name="T112" fmla="*/ 0 h 864"/>
                <a:gd name="T113" fmla="*/ 3263 w 3263"/>
                <a:gd name="T114" fmla="*/ 864 h 86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263" h="864">
                  <a:moveTo>
                    <a:pt x="523" y="106"/>
                  </a:moveTo>
                  <a:lnTo>
                    <a:pt x="312" y="326"/>
                  </a:lnTo>
                  <a:lnTo>
                    <a:pt x="158" y="470"/>
                  </a:lnTo>
                  <a:lnTo>
                    <a:pt x="0" y="677"/>
                  </a:lnTo>
                  <a:lnTo>
                    <a:pt x="154" y="744"/>
                  </a:lnTo>
                  <a:lnTo>
                    <a:pt x="346" y="768"/>
                  </a:lnTo>
                  <a:lnTo>
                    <a:pt x="523" y="802"/>
                  </a:lnTo>
                  <a:lnTo>
                    <a:pt x="864" y="821"/>
                  </a:lnTo>
                  <a:lnTo>
                    <a:pt x="1085" y="821"/>
                  </a:lnTo>
                  <a:lnTo>
                    <a:pt x="1325" y="802"/>
                  </a:lnTo>
                  <a:lnTo>
                    <a:pt x="1488" y="725"/>
                  </a:lnTo>
                  <a:lnTo>
                    <a:pt x="1584" y="691"/>
                  </a:lnTo>
                  <a:lnTo>
                    <a:pt x="1690" y="686"/>
                  </a:lnTo>
                  <a:lnTo>
                    <a:pt x="1886" y="739"/>
                  </a:lnTo>
                  <a:lnTo>
                    <a:pt x="2117" y="806"/>
                  </a:lnTo>
                  <a:lnTo>
                    <a:pt x="2554" y="864"/>
                  </a:lnTo>
                  <a:lnTo>
                    <a:pt x="2640" y="859"/>
                  </a:lnTo>
                  <a:lnTo>
                    <a:pt x="2726" y="850"/>
                  </a:lnTo>
                  <a:cubicBezTo>
                    <a:pt x="2741" y="838"/>
                    <a:pt x="2736" y="806"/>
                    <a:pt x="2731" y="787"/>
                  </a:cubicBezTo>
                  <a:cubicBezTo>
                    <a:pt x="2726" y="768"/>
                    <a:pt x="2668" y="738"/>
                    <a:pt x="2698" y="734"/>
                  </a:cubicBezTo>
                  <a:lnTo>
                    <a:pt x="2909" y="763"/>
                  </a:lnTo>
                  <a:cubicBezTo>
                    <a:pt x="2971" y="763"/>
                    <a:pt x="3019" y="747"/>
                    <a:pt x="3072" y="734"/>
                  </a:cubicBezTo>
                  <a:cubicBezTo>
                    <a:pt x="3125" y="721"/>
                    <a:pt x="3263" y="715"/>
                    <a:pt x="3230" y="686"/>
                  </a:cubicBezTo>
                  <a:lnTo>
                    <a:pt x="2875" y="562"/>
                  </a:lnTo>
                  <a:lnTo>
                    <a:pt x="2712" y="485"/>
                  </a:lnTo>
                  <a:lnTo>
                    <a:pt x="2530" y="389"/>
                  </a:lnTo>
                  <a:lnTo>
                    <a:pt x="2357" y="269"/>
                  </a:lnTo>
                  <a:lnTo>
                    <a:pt x="2227" y="230"/>
                  </a:lnTo>
                  <a:lnTo>
                    <a:pt x="2136" y="226"/>
                  </a:lnTo>
                  <a:lnTo>
                    <a:pt x="1718" y="370"/>
                  </a:lnTo>
                  <a:lnTo>
                    <a:pt x="1560" y="389"/>
                  </a:lnTo>
                  <a:lnTo>
                    <a:pt x="1378" y="322"/>
                  </a:lnTo>
                  <a:lnTo>
                    <a:pt x="1085" y="101"/>
                  </a:lnTo>
                  <a:lnTo>
                    <a:pt x="830" y="0"/>
                  </a:lnTo>
                  <a:lnTo>
                    <a:pt x="696" y="10"/>
                  </a:lnTo>
                  <a:lnTo>
                    <a:pt x="605" y="48"/>
                  </a:lnTo>
                  <a:lnTo>
                    <a:pt x="523" y="106"/>
                  </a:lnTo>
                  <a:close/>
                </a:path>
              </a:pathLst>
            </a:custGeom>
            <a:solidFill>
              <a:schemeClr val="folHlink"/>
            </a:solidFill>
            <a:ln w="9525">
              <a:solidFill>
                <a:srgbClr val="008000"/>
              </a:solidFill>
              <a:round/>
              <a:headEnd/>
              <a:tailEnd/>
            </a:ln>
          </p:spPr>
          <p:txBody>
            <a:bodyPr/>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75790" name="Line 21">
              <a:extLst>
                <a:ext uri="{FF2B5EF4-FFF2-40B4-BE49-F238E27FC236}">
                  <a16:creationId xmlns:a16="http://schemas.microsoft.com/office/drawing/2014/main" id="{945B1EEB-0133-4FFA-81C1-75FA00E6A8E0}"/>
                </a:ext>
              </a:extLst>
            </p:cNvPr>
            <p:cNvSpPr>
              <a:spLocks noChangeShapeType="1"/>
            </p:cNvSpPr>
            <p:nvPr/>
          </p:nvSpPr>
          <p:spPr bwMode="auto">
            <a:xfrm>
              <a:off x="4656" y="2516"/>
              <a:ext cx="432" cy="0"/>
            </a:xfrm>
            <a:prstGeom prst="line">
              <a:avLst/>
            </a:prstGeom>
            <a:noFill/>
            <a:ln w="76200">
              <a:solidFill>
                <a:schemeClr val="folHlink"/>
              </a:solidFill>
              <a:round/>
              <a:headEnd/>
              <a:tailEn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75791" name="Line 22">
              <a:extLst>
                <a:ext uri="{FF2B5EF4-FFF2-40B4-BE49-F238E27FC236}">
                  <a16:creationId xmlns:a16="http://schemas.microsoft.com/office/drawing/2014/main" id="{A6B5842F-EABC-4BEE-AA98-BD6061FC962D}"/>
                </a:ext>
              </a:extLst>
            </p:cNvPr>
            <p:cNvSpPr>
              <a:spLocks noChangeShapeType="1"/>
            </p:cNvSpPr>
            <p:nvPr/>
          </p:nvSpPr>
          <p:spPr bwMode="auto">
            <a:xfrm>
              <a:off x="1104" y="2496"/>
              <a:ext cx="336" cy="0"/>
            </a:xfrm>
            <a:prstGeom prst="line">
              <a:avLst/>
            </a:prstGeom>
            <a:noFill/>
            <a:ln w="76200">
              <a:solidFill>
                <a:schemeClr val="folHlink"/>
              </a:solidFill>
              <a:round/>
              <a:headEnd/>
              <a:tailEn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grpSp>
      <p:pic>
        <p:nvPicPr>
          <p:cNvPr id="134148" name="Picture 4" descr="Line graph displays three labeled peaks A, B, and C with corresponding values 287, 103, and 193 on a vertical scale from 0 to 300. Graph uses solid and dashed lines to indicate different data ranges, highlighting peak A as the highest point and peak B as the lowest among the three.&#10;">
            <a:extLst>
              <a:ext uri="{FF2B5EF4-FFF2-40B4-BE49-F238E27FC236}">
                <a16:creationId xmlns:a16="http://schemas.microsoft.com/office/drawing/2014/main" id="{BBDB5914-8123-47B3-8F1E-CEF3E4F1DB85}"/>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2520553" y="2618186"/>
            <a:ext cx="4680347" cy="1410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49" name="Picture 5" descr="Contour map showing three labeled peaks A, B, and C with values 287, 103, and 193 respectively. Contour lines are marked at intervals of 50, illustrating elevation changes and terrain shape between the peaks.&#10;">
            <a:extLst>
              <a:ext uri="{FF2B5EF4-FFF2-40B4-BE49-F238E27FC236}">
                <a16:creationId xmlns:a16="http://schemas.microsoft.com/office/drawing/2014/main" id="{AFA28F16-F145-4F65-B013-403F70051768}"/>
              </a:ext>
            </a:extLst>
          </p:cNvPr>
          <p:cNvPicPr>
            <a:picLocks noChangeAspect="1" noChangeArrowheads="1"/>
          </p:cNvPicPr>
          <p:nvPr/>
        </p:nvPicPr>
        <p:blipFill>
          <a:blip r:embed="rId5">
            <a:clrChange>
              <a:clrFrom>
                <a:srgbClr val="FEFEFE"/>
              </a:clrFrom>
              <a:clrTo>
                <a:srgbClr val="FEFEFE">
                  <a:alpha val="0"/>
                </a:srgbClr>
              </a:clrTo>
            </a:clrChange>
            <a:extLst>
              <a:ext uri="{28A0092B-C50C-407E-A947-70E740481C1C}">
                <a14:useLocalDpi xmlns:a14="http://schemas.microsoft.com/office/drawing/2010/main" val="0"/>
              </a:ext>
            </a:extLst>
          </a:blip>
          <a:srcRect l="2261" t="-3186" r="2261" b="6372"/>
          <a:stretch>
            <a:fillRect/>
          </a:stretch>
        </p:blipFill>
        <p:spPr bwMode="auto">
          <a:xfrm>
            <a:off x="2452687" y="4183858"/>
            <a:ext cx="4473179" cy="169783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75781" name="Rectangle 6">
            <a:extLst>
              <a:ext uri="{FF2B5EF4-FFF2-40B4-BE49-F238E27FC236}">
                <a16:creationId xmlns:a16="http://schemas.microsoft.com/office/drawing/2014/main" id="{5756B717-6AFF-47EB-AD89-7FBDCDE248FF}"/>
              </a:ext>
            </a:extLst>
          </p:cNvPr>
          <p:cNvSpPr>
            <a:spLocks noGrp="1" noChangeArrowheads="1"/>
          </p:cNvSpPr>
          <p:nvPr>
            <p:ph type="title"/>
          </p:nvPr>
        </p:nvSpPr>
        <p:spPr bwMode="auto">
          <a:xfrm>
            <a:off x="1772841" y="1027510"/>
            <a:ext cx="6172200" cy="428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287" tIns="0" rIns="86744" bIns="0" numCol="1" anchor="ctr" anchorCtr="0" compatLnSpc="1">
            <a:prstTxWarp prst="textNoShape">
              <a:avLst/>
            </a:prstTxWarp>
          </a:bodyPr>
          <a:lstStyle/>
          <a:p>
            <a:pPr algn="l" eaLnBrk="1" hangingPunct="1"/>
            <a:r>
              <a:rPr lang="en-US" altLang="en-US" sz="2700"/>
              <a:t>Topography</a:t>
            </a:r>
          </a:p>
        </p:txBody>
      </p:sp>
      <p:sp>
        <p:nvSpPr>
          <p:cNvPr id="75782" name="Rectangle 7">
            <a:extLst>
              <a:ext uri="{FF2B5EF4-FFF2-40B4-BE49-F238E27FC236}">
                <a16:creationId xmlns:a16="http://schemas.microsoft.com/office/drawing/2014/main" id="{0FA9F985-AB75-452F-917F-5FF661B91357}"/>
              </a:ext>
            </a:extLst>
          </p:cNvPr>
          <p:cNvSpPr>
            <a:spLocks noChangeArrowheads="1"/>
          </p:cNvSpPr>
          <p:nvPr/>
        </p:nvSpPr>
        <p:spPr bwMode="auto">
          <a:xfrm>
            <a:off x="1897858" y="1672828"/>
            <a:ext cx="5023247" cy="64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defRPr/>
            </a:pPr>
            <a:r>
              <a:rPr lang="en-US" altLang="en-US" sz="2100">
                <a:solidFill>
                  <a:srgbClr val="000000"/>
                </a:solidFill>
                <a:sym typeface="Arial" panose="020B0604020202020204" pitchFamily="34" charset="0"/>
              </a:rPr>
              <a:t>Contours: an imaginary line that connects points of equal elevation</a:t>
            </a:r>
          </a:p>
        </p:txBody>
      </p:sp>
      <p:sp>
        <p:nvSpPr>
          <p:cNvPr id="134153" name="Oval 9">
            <a:extLst>
              <a:ext uri="{FF2B5EF4-FFF2-40B4-BE49-F238E27FC236}">
                <a16:creationId xmlns:a16="http://schemas.microsoft.com/office/drawing/2014/main" id="{DF7B5E79-6F3D-4D61-8CFA-C4CE672A781A}"/>
              </a:ext>
              <a:ext uri="{C183D7F6-B498-43B3-948B-1728B52AA6E4}">
                <adec:decorative xmlns:adec="http://schemas.microsoft.com/office/drawing/2017/decorative" val="1"/>
              </a:ext>
            </a:extLst>
          </p:cNvPr>
          <p:cNvSpPr>
            <a:spLocks noChangeArrowheads="1"/>
          </p:cNvSpPr>
          <p:nvPr/>
        </p:nvSpPr>
        <p:spPr bwMode="auto">
          <a:xfrm>
            <a:off x="3684986" y="3005137"/>
            <a:ext cx="201215" cy="80963"/>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54" name="Oval 10">
            <a:extLst>
              <a:ext uri="{FF2B5EF4-FFF2-40B4-BE49-F238E27FC236}">
                <a16:creationId xmlns:a16="http://schemas.microsoft.com/office/drawing/2014/main" id="{BD2B877D-CA45-4522-951E-6F12378C0634}"/>
              </a:ext>
              <a:ext uri="{C183D7F6-B498-43B3-948B-1728B52AA6E4}">
                <adec:decorative xmlns:adec="http://schemas.microsoft.com/office/drawing/2017/decorative" val="1"/>
              </a:ext>
            </a:extLst>
          </p:cNvPr>
          <p:cNvSpPr>
            <a:spLocks noChangeArrowheads="1"/>
          </p:cNvSpPr>
          <p:nvPr/>
        </p:nvSpPr>
        <p:spPr bwMode="auto">
          <a:xfrm>
            <a:off x="5372100" y="3257550"/>
            <a:ext cx="171450" cy="57150"/>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59" name="AutoShape 15">
            <a:extLst>
              <a:ext uri="{FF2B5EF4-FFF2-40B4-BE49-F238E27FC236}">
                <a16:creationId xmlns:a16="http://schemas.microsoft.com/office/drawing/2014/main" id="{D0013FE1-EA63-445C-B458-B389067AC422}"/>
              </a:ext>
              <a:ext uri="{C183D7F6-B498-43B3-948B-1728B52AA6E4}">
                <adec:decorative xmlns:adec="http://schemas.microsoft.com/office/drawing/2017/decorative" val="1"/>
              </a:ext>
            </a:extLst>
          </p:cNvPr>
          <p:cNvSpPr>
            <a:spLocks noChangeArrowheads="1"/>
          </p:cNvSpPr>
          <p:nvPr/>
        </p:nvSpPr>
        <p:spPr bwMode="auto">
          <a:xfrm>
            <a:off x="3314701" y="3200400"/>
            <a:ext cx="441722" cy="171450"/>
          </a:xfrm>
          <a:prstGeom prst="rightArrow">
            <a:avLst>
              <a:gd name="adj1" fmla="val 32000"/>
              <a:gd name="adj2" fmla="val 113361"/>
            </a:avLst>
          </a:prstGeom>
          <a:solidFill>
            <a:srgbClr val="FF6600"/>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67" name="Oval 23">
            <a:extLst>
              <a:ext uri="{FF2B5EF4-FFF2-40B4-BE49-F238E27FC236}">
                <a16:creationId xmlns:a16="http://schemas.microsoft.com/office/drawing/2014/main" id="{2F2E9518-B13B-4788-BFF8-7E4A2DF1FD79}"/>
              </a:ext>
              <a:ext uri="{C183D7F6-B498-43B3-948B-1728B52AA6E4}">
                <adec:decorative xmlns:adec="http://schemas.microsoft.com/office/drawing/2017/decorative" val="1"/>
              </a:ext>
            </a:extLst>
          </p:cNvPr>
          <p:cNvSpPr>
            <a:spLocks noChangeArrowheads="1"/>
          </p:cNvSpPr>
          <p:nvPr/>
        </p:nvSpPr>
        <p:spPr bwMode="auto">
          <a:xfrm>
            <a:off x="3535561" y="4963716"/>
            <a:ext cx="201216" cy="80963"/>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68" name="Oval 24">
            <a:extLst>
              <a:ext uri="{FF2B5EF4-FFF2-40B4-BE49-F238E27FC236}">
                <a16:creationId xmlns:a16="http://schemas.microsoft.com/office/drawing/2014/main" id="{2FC66C7B-5BA2-4262-90B8-2FD57B44D3AF}"/>
              </a:ext>
              <a:ext uri="{C183D7F6-B498-43B3-948B-1728B52AA6E4}">
                <adec:decorative xmlns:adec="http://schemas.microsoft.com/office/drawing/2017/decorative" val="1"/>
              </a:ext>
            </a:extLst>
          </p:cNvPr>
          <p:cNvSpPr>
            <a:spLocks noChangeArrowheads="1"/>
          </p:cNvSpPr>
          <p:nvPr/>
        </p:nvSpPr>
        <p:spPr bwMode="auto">
          <a:xfrm>
            <a:off x="5286375" y="4975622"/>
            <a:ext cx="171450" cy="57150"/>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69" name="AutoShape 25">
            <a:extLst>
              <a:ext uri="{FF2B5EF4-FFF2-40B4-BE49-F238E27FC236}">
                <a16:creationId xmlns:a16="http://schemas.microsoft.com/office/drawing/2014/main" id="{00A0EEC4-802C-4642-A595-5B497E62C2BC}"/>
              </a:ext>
              <a:ext uri="{C183D7F6-B498-43B3-948B-1728B52AA6E4}">
                <adec:decorative xmlns:adec="http://schemas.microsoft.com/office/drawing/2017/decorative" val="1"/>
              </a:ext>
            </a:extLst>
          </p:cNvPr>
          <p:cNvSpPr>
            <a:spLocks noChangeArrowheads="1"/>
          </p:cNvSpPr>
          <p:nvPr/>
        </p:nvSpPr>
        <p:spPr bwMode="auto">
          <a:xfrm>
            <a:off x="3199210" y="5144691"/>
            <a:ext cx="441722" cy="171450"/>
          </a:xfrm>
          <a:prstGeom prst="rightArrow">
            <a:avLst>
              <a:gd name="adj1" fmla="val 32000"/>
              <a:gd name="adj2" fmla="val 113361"/>
            </a:avLst>
          </a:prstGeom>
          <a:solidFill>
            <a:srgbClr val="FF6600"/>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Tree>
    <p:custDataLst>
      <p:tags r:id="rId1"/>
    </p:custDataLst>
  </p:cSld>
  <p:clrMapOvr>
    <a:masterClrMapping/>
  </p:clrMapOvr>
  <p:transition advTm="37197"/>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par>
                          <p:cTn id="8" fill="hold" nodeType="afterGroup">
                            <p:stCondLst>
                              <p:cond delay="500"/>
                            </p:stCondLst>
                            <p:childTnLst>
                              <p:par>
                                <p:cTn id="9" presetID="9" presetClass="entr" presetSubtype="0" fill="hold" nodeType="afterEffect">
                                  <p:stCondLst>
                                    <p:cond delay="1000"/>
                                  </p:stCondLst>
                                  <p:childTnLst>
                                    <p:set>
                                      <p:cBhvr>
                                        <p:cTn id="10" dur="1" fill="hold">
                                          <p:stCondLst>
                                            <p:cond delay="0"/>
                                          </p:stCondLst>
                                        </p:cTn>
                                        <p:tgtEl>
                                          <p:spTgt spid="134148"/>
                                        </p:tgtEl>
                                        <p:attrNameLst>
                                          <p:attrName>style.visibility</p:attrName>
                                        </p:attrNameLst>
                                      </p:cBhvr>
                                      <p:to>
                                        <p:strVal val="visible"/>
                                      </p:to>
                                    </p:set>
                                    <p:animEffect transition="in" filter="dissolve">
                                      <p:cBhvr>
                                        <p:cTn id="11" dur="1000"/>
                                        <p:tgtEl>
                                          <p:spTgt spid="13414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3" presetClass="entr" presetSubtype="16" fill="hold" grpId="0" nodeType="clickEffect">
                                  <p:stCondLst>
                                    <p:cond delay="0"/>
                                  </p:stCondLst>
                                  <p:childTnLst>
                                    <p:set>
                                      <p:cBhvr>
                                        <p:cTn id="15" dur="1" fill="hold">
                                          <p:stCondLst>
                                            <p:cond delay="0"/>
                                          </p:stCondLst>
                                        </p:cTn>
                                        <p:tgtEl>
                                          <p:spTgt spid="134153"/>
                                        </p:tgtEl>
                                        <p:attrNameLst>
                                          <p:attrName>style.visibility</p:attrName>
                                        </p:attrNameLst>
                                      </p:cBhvr>
                                      <p:to>
                                        <p:strVal val="visible"/>
                                      </p:to>
                                    </p:set>
                                    <p:anim calcmode="lin" valueType="num">
                                      <p:cBhvr>
                                        <p:cTn id="16" dur="500" fill="hold"/>
                                        <p:tgtEl>
                                          <p:spTgt spid="134153"/>
                                        </p:tgtEl>
                                        <p:attrNameLst>
                                          <p:attrName>ppt_w</p:attrName>
                                        </p:attrNameLst>
                                      </p:cBhvr>
                                      <p:tavLst>
                                        <p:tav tm="0">
                                          <p:val>
                                            <p:fltVal val="0"/>
                                          </p:val>
                                        </p:tav>
                                        <p:tav tm="100000">
                                          <p:val>
                                            <p:strVal val="#ppt_w"/>
                                          </p:val>
                                        </p:tav>
                                      </p:tavLst>
                                    </p:anim>
                                    <p:anim calcmode="lin" valueType="num">
                                      <p:cBhvr>
                                        <p:cTn id="17" dur="500" fill="hold"/>
                                        <p:tgtEl>
                                          <p:spTgt spid="134153"/>
                                        </p:tgtEl>
                                        <p:attrNameLst>
                                          <p:attrName>ppt_h</p:attrName>
                                        </p:attrNameLst>
                                      </p:cBhvr>
                                      <p:tavLst>
                                        <p:tav tm="0">
                                          <p:val>
                                            <p:fltVal val="0"/>
                                          </p:val>
                                        </p:tav>
                                        <p:tav tm="100000">
                                          <p:val>
                                            <p:strVal val="#ppt_h"/>
                                          </p:val>
                                        </p:tav>
                                      </p:tavLst>
                                    </p:anim>
                                  </p:childTnLst>
                                </p:cTn>
                              </p:par>
                              <p:par>
                                <p:cTn id="18" presetID="23" presetClass="entr" presetSubtype="16" fill="hold" grpId="0" nodeType="withEffect">
                                  <p:stCondLst>
                                    <p:cond delay="0"/>
                                  </p:stCondLst>
                                  <p:childTnLst>
                                    <p:set>
                                      <p:cBhvr>
                                        <p:cTn id="19" dur="1" fill="hold">
                                          <p:stCondLst>
                                            <p:cond delay="0"/>
                                          </p:stCondLst>
                                        </p:cTn>
                                        <p:tgtEl>
                                          <p:spTgt spid="134154"/>
                                        </p:tgtEl>
                                        <p:attrNameLst>
                                          <p:attrName>style.visibility</p:attrName>
                                        </p:attrNameLst>
                                      </p:cBhvr>
                                      <p:to>
                                        <p:strVal val="visible"/>
                                      </p:to>
                                    </p:set>
                                    <p:anim calcmode="lin" valueType="num">
                                      <p:cBhvr>
                                        <p:cTn id="20" dur="500" fill="hold"/>
                                        <p:tgtEl>
                                          <p:spTgt spid="134154"/>
                                        </p:tgtEl>
                                        <p:attrNameLst>
                                          <p:attrName>ppt_w</p:attrName>
                                        </p:attrNameLst>
                                      </p:cBhvr>
                                      <p:tavLst>
                                        <p:tav tm="0">
                                          <p:val>
                                            <p:fltVal val="0"/>
                                          </p:val>
                                        </p:tav>
                                        <p:tav tm="100000">
                                          <p:val>
                                            <p:strVal val="#ppt_w"/>
                                          </p:val>
                                        </p:tav>
                                      </p:tavLst>
                                    </p:anim>
                                    <p:anim calcmode="lin" valueType="num">
                                      <p:cBhvr>
                                        <p:cTn id="21" dur="500" fill="hold"/>
                                        <p:tgtEl>
                                          <p:spTgt spid="134154"/>
                                        </p:tgtEl>
                                        <p:attrNameLst>
                                          <p:attrName>ppt_h</p:attrName>
                                        </p:attrNameLst>
                                      </p:cBhvr>
                                      <p:tavLst>
                                        <p:tav tm="0">
                                          <p:val>
                                            <p:fltVal val="0"/>
                                          </p:val>
                                        </p:tav>
                                        <p:tav tm="100000">
                                          <p:val>
                                            <p:strVal val="#ppt_h"/>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34159"/>
                                        </p:tgtEl>
                                        <p:attrNameLst>
                                          <p:attrName>style.visibility</p:attrName>
                                        </p:attrNameLst>
                                      </p:cBhvr>
                                      <p:to>
                                        <p:strVal val="visible"/>
                                      </p:to>
                                    </p:set>
                                    <p:animEffect transition="in" filter="wipe(left)">
                                      <p:cBhvr>
                                        <p:cTn id="26" dur="500"/>
                                        <p:tgtEl>
                                          <p:spTgt spid="134159"/>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nodeType="clickEffect">
                                  <p:stCondLst>
                                    <p:cond delay="0"/>
                                  </p:stCondLst>
                                  <p:childTnLst>
                                    <p:set>
                                      <p:cBhvr>
                                        <p:cTn id="30" dur="1" fill="hold">
                                          <p:stCondLst>
                                            <p:cond delay="0"/>
                                          </p:stCondLst>
                                        </p:cTn>
                                        <p:tgtEl>
                                          <p:spTgt spid="134149"/>
                                        </p:tgtEl>
                                        <p:attrNameLst>
                                          <p:attrName>style.visibility</p:attrName>
                                        </p:attrNameLst>
                                      </p:cBhvr>
                                      <p:to>
                                        <p:strVal val="visible"/>
                                      </p:to>
                                    </p:set>
                                    <p:anim calcmode="lin" valueType="num">
                                      <p:cBhvr>
                                        <p:cTn id="31" dur="500" fill="hold"/>
                                        <p:tgtEl>
                                          <p:spTgt spid="134149"/>
                                        </p:tgtEl>
                                        <p:attrNameLst>
                                          <p:attrName>ppt_x</p:attrName>
                                        </p:attrNameLst>
                                      </p:cBhvr>
                                      <p:tavLst>
                                        <p:tav tm="0">
                                          <p:val>
                                            <p:strVal val="#ppt_x"/>
                                          </p:val>
                                        </p:tav>
                                        <p:tav tm="100000">
                                          <p:val>
                                            <p:strVal val="#ppt_x"/>
                                          </p:val>
                                        </p:tav>
                                      </p:tavLst>
                                    </p:anim>
                                    <p:anim calcmode="lin" valueType="num">
                                      <p:cBhvr>
                                        <p:cTn id="32" dur="500" fill="hold"/>
                                        <p:tgtEl>
                                          <p:spTgt spid="134149"/>
                                        </p:tgtEl>
                                        <p:attrNameLst>
                                          <p:attrName>ppt_y</p:attrName>
                                        </p:attrNameLst>
                                      </p:cBhvr>
                                      <p:tavLst>
                                        <p:tav tm="0">
                                          <p:val>
                                            <p:strVal val="#ppt_y-#ppt_h/2"/>
                                          </p:val>
                                        </p:tav>
                                        <p:tav tm="100000">
                                          <p:val>
                                            <p:strVal val="#ppt_y"/>
                                          </p:val>
                                        </p:tav>
                                      </p:tavLst>
                                    </p:anim>
                                    <p:anim calcmode="lin" valueType="num">
                                      <p:cBhvr>
                                        <p:cTn id="33" dur="500" fill="hold"/>
                                        <p:tgtEl>
                                          <p:spTgt spid="134149"/>
                                        </p:tgtEl>
                                        <p:attrNameLst>
                                          <p:attrName>ppt_w</p:attrName>
                                        </p:attrNameLst>
                                      </p:cBhvr>
                                      <p:tavLst>
                                        <p:tav tm="0">
                                          <p:val>
                                            <p:strVal val="#ppt_w"/>
                                          </p:val>
                                        </p:tav>
                                        <p:tav tm="100000">
                                          <p:val>
                                            <p:strVal val="#ppt_w"/>
                                          </p:val>
                                        </p:tav>
                                      </p:tavLst>
                                    </p:anim>
                                    <p:anim calcmode="lin" valueType="num">
                                      <p:cBhvr>
                                        <p:cTn id="34" dur="500" fill="hold"/>
                                        <p:tgtEl>
                                          <p:spTgt spid="134149"/>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3" presetClass="entr" presetSubtype="16" fill="hold" grpId="0" nodeType="clickEffect">
                                  <p:stCondLst>
                                    <p:cond delay="0"/>
                                  </p:stCondLst>
                                  <p:childTnLst>
                                    <p:set>
                                      <p:cBhvr>
                                        <p:cTn id="38" dur="1" fill="hold">
                                          <p:stCondLst>
                                            <p:cond delay="0"/>
                                          </p:stCondLst>
                                        </p:cTn>
                                        <p:tgtEl>
                                          <p:spTgt spid="134167"/>
                                        </p:tgtEl>
                                        <p:attrNameLst>
                                          <p:attrName>style.visibility</p:attrName>
                                        </p:attrNameLst>
                                      </p:cBhvr>
                                      <p:to>
                                        <p:strVal val="visible"/>
                                      </p:to>
                                    </p:set>
                                    <p:anim calcmode="lin" valueType="num">
                                      <p:cBhvr>
                                        <p:cTn id="39" dur="500" fill="hold"/>
                                        <p:tgtEl>
                                          <p:spTgt spid="134167"/>
                                        </p:tgtEl>
                                        <p:attrNameLst>
                                          <p:attrName>ppt_w</p:attrName>
                                        </p:attrNameLst>
                                      </p:cBhvr>
                                      <p:tavLst>
                                        <p:tav tm="0">
                                          <p:val>
                                            <p:fltVal val="0"/>
                                          </p:val>
                                        </p:tav>
                                        <p:tav tm="100000">
                                          <p:val>
                                            <p:strVal val="#ppt_w"/>
                                          </p:val>
                                        </p:tav>
                                      </p:tavLst>
                                    </p:anim>
                                    <p:anim calcmode="lin" valueType="num">
                                      <p:cBhvr>
                                        <p:cTn id="40" dur="500" fill="hold"/>
                                        <p:tgtEl>
                                          <p:spTgt spid="134167"/>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134168"/>
                                        </p:tgtEl>
                                        <p:attrNameLst>
                                          <p:attrName>style.visibility</p:attrName>
                                        </p:attrNameLst>
                                      </p:cBhvr>
                                      <p:to>
                                        <p:strVal val="visible"/>
                                      </p:to>
                                    </p:set>
                                    <p:anim calcmode="lin" valueType="num">
                                      <p:cBhvr>
                                        <p:cTn id="43" dur="500" fill="hold"/>
                                        <p:tgtEl>
                                          <p:spTgt spid="134168"/>
                                        </p:tgtEl>
                                        <p:attrNameLst>
                                          <p:attrName>ppt_w</p:attrName>
                                        </p:attrNameLst>
                                      </p:cBhvr>
                                      <p:tavLst>
                                        <p:tav tm="0">
                                          <p:val>
                                            <p:fltVal val="0"/>
                                          </p:val>
                                        </p:tav>
                                        <p:tav tm="100000">
                                          <p:val>
                                            <p:strVal val="#ppt_w"/>
                                          </p:val>
                                        </p:tav>
                                      </p:tavLst>
                                    </p:anim>
                                    <p:anim calcmode="lin" valueType="num">
                                      <p:cBhvr>
                                        <p:cTn id="44" dur="500" fill="hold"/>
                                        <p:tgtEl>
                                          <p:spTgt spid="134168"/>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134169"/>
                                        </p:tgtEl>
                                        <p:attrNameLst>
                                          <p:attrName>style.visibility</p:attrName>
                                        </p:attrNameLst>
                                      </p:cBhvr>
                                      <p:to>
                                        <p:strVal val="visible"/>
                                      </p:to>
                                    </p:set>
                                    <p:animEffect transition="in" filter="wipe(left)">
                                      <p:cBhvr>
                                        <p:cTn id="49" dur="500"/>
                                        <p:tgtEl>
                                          <p:spTgt spid="134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53" grpId="0" animBg="1"/>
      <p:bldP spid="134154" grpId="0" animBg="1"/>
      <p:bldP spid="134159" grpId="0" animBg="1"/>
      <p:bldP spid="134167" grpId="0" animBg="1"/>
      <p:bldP spid="134168" grpId="0" animBg="1"/>
      <p:bldP spid="13416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DB4C0-AAB2-FEAF-E33C-C37BB8DA468A}"/>
            </a:ext>
          </a:extLst>
        </p:cNvPr>
        <p:cNvGrpSpPr/>
        <p:nvPr/>
      </p:nvGrpSpPr>
      <p:grpSpPr>
        <a:xfrm>
          <a:off x="0" y="0"/>
          <a:ext cx="0" cy="0"/>
          <a:chOff x="0" y="0"/>
          <a:chExt cx="0" cy="0"/>
        </a:xfrm>
      </p:grpSpPr>
      <p:grpSp>
        <p:nvGrpSpPr>
          <p:cNvPr id="2" name="Group 26" descr="Line graph displays three labeled peaks A, B, and C with corresponding values 287, 103, and 193 on a vertical scale from 0 to 300. Graph uses solid and dashed lines to indicate different data ranges, highlighting peak A as the highest point and peak B as the lowest among the three.">
            <a:extLst>
              <a:ext uri="{FF2B5EF4-FFF2-40B4-BE49-F238E27FC236}">
                <a16:creationId xmlns:a16="http://schemas.microsoft.com/office/drawing/2014/main" id="{5ED3803B-C3BE-7F3A-AE6C-AA5678D64091}"/>
              </a:ext>
            </a:extLst>
          </p:cNvPr>
          <p:cNvGrpSpPr>
            <a:grpSpLocks/>
          </p:cNvGrpSpPr>
          <p:nvPr/>
        </p:nvGrpSpPr>
        <p:grpSpPr bwMode="auto">
          <a:xfrm>
            <a:off x="2457451" y="3000375"/>
            <a:ext cx="4743450" cy="1028700"/>
            <a:chOff x="1104" y="1800"/>
            <a:chExt cx="3984" cy="864"/>
          </a:xfrm>
        </p:grpSpPr>
        <p:sp>
          <p:nvSpPr>
            <p:cNvPr id="75789" name="Freeform 20">
              <a:extLst>
                <a:ext uri="{FF2B5EF4-FFF2-40B4-BE49-F238E27FC236}">
                  <a16:creationId xmlns:a16="http://schemas.microsoft.com/office/drawing/2014/main" id="{8DDD7E21-8456-EF7A-9AC2-B65DF7CD645D}"/>
                </a:ext>
              </a:extLst>
            </p:cNvPr>
            <p:cNvSpPr>
              <a:spLocks/>
            </p:cNvSpPr>
            <p:nvPr/>
          </p:nvSpPr>
          <p:spPr bwMode="auto">
            <a:xfrm>
              <a:off x="1440" y="1800"/>
              <a:ext cx="3263" cy="864"/>
            </a:xfrm>
            <a:custGeom>
              <a:avLst/>
              <a:gdLst>
                <a:gd name="T0" fmla="*/ 523 w 3263"/>
                <a:gd name="T1" fmla="*/ 106 h 864"/>
                <a:gd name="T2" fmla="*/ 312 w 3263"/>
                <a:gd name="T3" fmla="*/ 326 h 864"/>
                <a:gd name="T4" fmla="*/ 158 w 3263"/>
                <a:gd name="T5" fmla="*/ 470 h 864"/>
                <a:gd name="T6" fmla="*/ 0 w 3263"/>
                <a:gd name="T7" fmla="*/ 677 h 864"/>
                <a:gd name="T8" fmla="*/ 154 w 3263"/>
                <a:gd name="T9" fmla="*/ 744 h 864"/>
                <a:gd name="T10" fmla="*/ 346 w 3263"/>
                <a:gd name="T11" fmla="*/ 768 h 864"/>
                <a:gd name="T12" fmla="*/ 523 w 3263"/>
                <a:gd name="T13" fmla="*/ 802 h 864"/>
                <a:gd name="T14" fmla="*/ 864 w 3263"/>
                <a:gd name="T15" fmla="*/ 821 h 864"/>
                <a:gd name="T16" fmla="*/ 1085 w 3263"/>
                <a:gd name="T17" fmla="*/ 821 h 864"/>
                <a:gd name="T18" fmla="*/ 1325 w 3263"/>
                <a:gd name="T19" fmla="*/ 802 h 864"/>
                <a:gd name="T20" fmla="*/ 1488 w 3263"/>
                <a:gd name="T21" fmla="*/ 725 h 864"/>
                <a:gd name="T22" fmla="*/ 1584 w 3263"/>
                <a:gd name="T23" fmla="*/ 691 h 864"/>
                <a:gd name="T24" fmla="*/ 1690 w 3263"/>
                <a:gd name="T25" fmla="*/ 686 h 864"/>
                <a:gd name="T26" fmla="*/ 1886 w 3263"/>
                <a:gd name="T27" fmla="*/ 739 h 864"/>
                <a:gd name="T28" fmla="*/ 2117 w 3263"/>
                <a:gd name="T29" fmla="*/ 806 h 864"/>
                <a:gd name="T30" fmla="*/ 2554 w 3263"/>
                <a:gd name="T31" fmla="*/ 864 h 864"/>
                <a:gd name="T32" fmla="*/ 2640 w 3263"/>
                <a:gd name="T33" fmla="*/ 859 h 864"/>
                <a:gd name="T34" fmla="*/ 2726 w 3263"/>
                <a:gd name="T35" fmla="*/ 850 h 864"/>
                <a:gd name="T36" fmla="*/ 2731 w 3263"/>
                <a:gd name="T37" fmla="*/ 787 h 864"/>
                <a:gd name="T38" fmla="*/ 2698 w 3263"/>
                <a:gd name="T39" fmla="*/ 734 h 864"/>
                <a:gd name="T40" fmla="*/ 2909 w 3263"/>
                <a:gd name="T41" fmla="*/ 763 h 864"/>
                <a:gd name="T42" fmla="*/ 3072 w 3263"/>
                <a:gd name="T43" fmla="*/ 734 h 864"/>
                <a:gd name="T44" fmla="*/ 3230 w 3263"/>
                <a:gd name="T45" fmla="*/ 686 h 864"/>
                <a:gd name="T46" fmla="*/ 2875 w 3263"/>
                <a:gd name="T47" fmla="*/ 562 h 864"/>
                <a:gd name="T48" fmla="*/ 2712 w 3263"/>
                <a:gd name="T49" fmla="*/ 485 h 864"/>
                <a:gd name="T50" fmla="*/ 2530 w 3263"/>
                <a:gd name="T51" fmla="*/ 389 h 864"/>
                <a:gd name="T52" fmla="*/ 2357 w 3263"/>
                <a:gd name="T53" fmla="*/ 269 h 864"/>
                <a:gd name="T54" fmla="*/ 2227 w 3263"/>
                <a:gd name="T55" fmla="*/ 230 h 864"/>
                <a:gd name="T56" fmla="*/ 2136 w 3263"/>
                <a:gd name="T57" fmla="*/ 226 h 864"/>
                <a:gd name="T58" fmla="*/ 1718 w 3263"/>
                <a:gd name="T59" fmla="*/ 370 h 864"/>
                <a:gd name="T60" fmla="*/ 1560 w 3263"/>
                <a:gd name="T61" fmla="*/ 389 h 864"/>
                <a:gd name="T62" fmla="*/ 1378 w 3263"/>
                <a:gd name="T63" fmla="*/ 322 h 864"/>
                <a:gd name="T64" fmla="*/ 1085 w 3263"/>
                <a:gd name="T65" fmla="*/ 101 h 864"/>
                <a:gd name="T66" fmla="*/ 830 w 3263"/>
                <a:gd name="T67" fmla="*/ 0 h 864"/>
                <a:gd name="T68" fmla="*/ 696 w 3263"/>
                <a:gd name="T69" fmla="*/ 10 h 864"/>
                <a:gd name="T70" fmla="*/ 605 w 3263"/>
                <a:gd name="T71" fmla="*/ 48 h 864"/>
                <a:gd name="T72" fmla="*/ 523 w 3263"/>
                <a:gd name="T73" fmla="*/ 106 h 86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263"/>
                <a:gd name="T112" fmla="*/ 0 h 864"/>
                <a:gd name="T113" fmla="*/ 3263 w 3263"/>
                <a:gd name="T114" fmla="*/ 864 h 86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263" h="864">
                  <a:moveTo>
                    <a:pt x="523" y="106"/>
                  </a:moveTo>
                  <a:lnTo>
                    <a:pt x="312" y="326"/>
                  </a:lnTo>
                  <a:lnTo>
                    <a:pt x="158" y="470"/>
                  </a:lnTo>
                  <a:lnTo>
                    <a:pt x="0" y="677"/>
                  </a:lnTo>
                  <a:lnTo>
                    <a:pt x="154" y="744"/>
                  </a:lnTo>
                  <a:lnTo>
                    <a:pt x="346" y="768"/>
                  </a:lnTo>
                  <a:lnTo>
                    <a:pt x="523" y="802"/>
                  </a:lnTo>
                  <a:lnTo>
                    <a:pt x="864" y="821"/>
                  </a:lnTo>
                  <a:lnTo>
                    <a:pt x="1085" y="821"/>
                  </a:lnTo>
                  <a:lnTo>
                    <a:pt x="1325" y="802"/>
                  </a:lnTo>
                  <a:lnTo>
                    <a:pt x="1488" y="725"/>
                  </a:lnTo>
                  <a:lnTo>
                    <a:pt x="1584" y="691"/>
                  </a:lnTo>
                  <a:lnTo>
                    <a:pt x="1690" y="686"/>
                  </a:lnTo>
                  <a:lnTo>
                    <a:pt x="1886" y="739"/>
                  </a:lnTo>
                  <a:lnTo>
                    <a:pt x="2117" y="806"/>
                  </a:lnTo>
                  <a:lnTo>
                    <a:pt x="2554" y="864"/>
                  </a:lnTo>
                  <a:lnTo>
                    <a:pt x="2640" y="859"/>
                  </a:lnTo>
                  <a:lnTo>
                    <a:pt x="2726" y="850"/>
                  </a:lnTo>
                  <a:cubicBezTo>
                    <a:pt x="2741" y="838"/>
                    <a:pt x="2736" y="806"/>
                    <a:pt x="2731" y="787"/>
                  </a:cubicBezTo>
                  <a:cubicBezTo>
                    <a:pt x="2726" y="768"/>
                    <a:pt x="2668" y="738"/>
                    <a:pt x="2698" y="734"/>
                  </a:cubicBezTo>
                  <a:lnTo>
                    <a:pt x="2909" y="763"/>
                  </a:lnTo>
                  <a:cubicBezTo>
                    <a:pt x="2971" y="763"/>
                    <a:pt x="3019" y="747"/>
                    <a:pt x="3072" y="734"/>
                  </a:cubicBezTo>
                  <a:cubicBezTo>
                    <a:pt x="3125" y="721"/>
                    <a:pt x="3263" y="715"/>
                    <a:pt x="3230" y="686"/>
                  </a:cubicBezTo>
                  <a:lnTo>
                    <a:pt x="2875" y="562"/>
                  </a:lnTo>
                  <a:lnTo>
                    <a:pt x="2712" y="485"/>
                  </a:lnTo>
                  <a:lnTo>
                    <a:pt x="2530" y="389"/>
                  </a:lnTo>
                  <a:lnTo>
                    <a:pt x="2357" y="269"/>
                  </a:lnTo>
                  <a:lnTo>
                    <a:pt x="2227" y="230"/>
                  </a:lnTo>
                  <a:lnTo>
                    <a:pt x="2136" y="226"/>
                  </a:lnTo>
                  <a:lnTo>
                    <a:pt x="1718" y="370"/>
                  </a:lnTo>
                  <a:lnTo>
                    <a:pt x="1560" y="389"/>
                  </a:lnTo>
                  <a:lnTo>
                    <a:pt x="1378" y="322"/>
                  </a:lnTo>
                  <a:lnTo>
                    <a:pt x="1085" y="101"/>
                  </a:lnTo>
                  <a:lnTo>
                    <a:pt x="830" y="0"/>
                  </a:lnTo>
                  <a:lnTo>
                    <a:pt x="696" y="10"/>
                  </a:lnTo>
                  <a:lnTo>
                    <a:pt x="605" y="48"/>
                  </a:lnTo>
                  <a:lnTo>
                    <a:pt x="523" y="106"/>
                  </a:lnTo>
                  <a:close/>
                </a:path>
              </a:pathLst>
            </a:custGeom>
            <a:solidFill>
              <a:schemeClr val="folHlink"/>
            </a:solidFill>
            <a:ln w="9525">
              <a:solidFill>
                <a:srgbClr val="008000"/>
              </a:solidFill>
              <a:round/>
              <a:headEnd/>
              <a:tailEnd/>
            </a:ln>
          </p:spPr>
          <p:txBody>
            <a:bodyPr/>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75790" name="Line 21">
              <a:extLst>
                <a:ext uri="{FF2B5EF4-FFF2-40B4-BE49-F238E27FC236}">
                  <a16:creationId xmlns:a16="http://schemas.microsoft.com/office/drawing/2014/main" id="{1F8F5E70-EB9F-15C8-5D25-8A6A79CCC9B5}"/>
                </a:ext>
              </a:extLst>
            </p:cNvPr>
            <p:cNvSpPr>
              <a:spLocks noChangeShapeType="1"/>
            </p:cNvSpPr>
            <p:nvPr/>
          </p:nvSpPr>
          <p:spPr bwMode="auto">
            <a:xfrm>
              <a:off x="4656" y="2516"/>
              <a:ext cx="432" cy="0"/>
            </a:xfrm>
            <a:prstGeom prst="line">
              <a:avLst/>
            </a:prstGeom>
            <a:noFill/>
            <a:ln w="76200">
              <a:solidFill>
                <a:schemeClr val="folHlink"/>
              </a:solidFill>
              <a:round/>
              <a:headEnd/>
              <a:tailEn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75791" name="Line 22">
              <a:extLst>
                <a:ext uri="{FF2B5EF4-FFF2-40B4-BE49-F238E27FC236}">
                  <a16:creationId xmlns:a16="http://schemas.microsoft.com/office/drawing/2014/main" id="{D0BA81BF-62D3-2AF7-E2CC-0279C9014C94}"/>
                </a:ext>
              </a:extLst>
            </p:cNvPr>
            <p:cNvSpPr>
              <a:spLocks noChangeShapeType="1"/>
            </p:cNvSpPr>
            <p:nvPr/>
          </p:nvSpPr>
          <p:spPr bwMode="auto">
            <a:xfrm>
              <a:off x="1104" y="2496"/>
              <a:ext cx="336" cy="0"/>
            </a:xfrm>
            <a:prstGeom prst="line">
              <a:avLst/>
            </a:prstGeom>
            <a:noFill/>
            <a:ln w="76200">
              <a:solidFill>
                <a:schemeClr val="folHlink"/>
              </a:solidFill>
              <a:round/>
              <a:headEnd/>
              <a:tailEn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grpSp>
      <p:pic>
        <p:nvPicPr>
          <p:cNvPr id="134148" name="Picture 4" descr="Line graph displays three labeled peaks A, B, and C with corresponding values 287, 103, and 193 on a vertical scale from 0 to 300. Graph uses solid and dashed lines to indicate different data ranges, highlighting peak A as the highest point and peak B as the lowest among the three.&#10;&#10;">
            <a:extLst>
              <a:ext uri="{FF2B5EF4-FFF2-40B4-BE49-F238E27FC236}">
                <a16:creationId xmlns:a16="http://schemas.microsoft.com/office/drawing/2014/main" id="{49D631B2-2B40-D469-BD46-5433464BE5CB}"/>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2520553" y="2618186"/>
            <a:ext cx="4680347" cy="1410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49" name="Picture 5" descr="Contour map showing three labeled peaks A, B, and C with elevation values of 287, 103, and 193 respectively. Contour lines are marked at intervals of 50 units, illustrating terrain elevation changes and relative heights of each peak.&#10;">
            <a:extLst>
              <a:ext uri="{FF2B5EF4-FFF2-40B4-BE49-F238E27FC236}">
                <a16:creationId xmlns:a16="http://schemas.microsoft.com/office/drawing/2014/main" id="{FF00DB76-8AF8-36D6-203E-8494A9E66387}"/>
              </a:ext>
            </a:extLst>
          </p:cNvPr>
          <p:cNvPicPr>
            <a:picLocks noChangeAspect="1" noChangeArrowheads="1"/>
          </p:cNvPicPr>
          <p:nvPr/>
        </p:nvPicPr>
        <p:blipFill>
          <a:blip r:embed="rId5">
            <a:clrChange>
              <a:clrFrom>
                <a:srgbClr val="FEFEFE"/>
              </a:clrFrom>
              <a:clrTo>
                <a:srgbClr val="FEFEFE">
                  <a:alpha val="0"/>
                </a:srgbClr>
              </a:clrTo>
            </a:clrChange>
            <a:extLst>
              <a:ext uri="{28A0092B-C50C-407E-A947-70E740481C1C}">
                <a14:useLocalDpi xmlns:a14="http://schemas.microsoft.com/office/drawing/2010/main" val="0"/>
              </a:ext>
            </a:extLst>
          </a:blip>
          <a:srcRect l="2261" t="-3186" r="2261" b="6372"/>
          <a:stretch>
            <a:fillRect/>
          </a:stretch>
        </p:blipFill>
        <p:spPr bwMode="auto">
          <a:xfrm>
            <a:off x="2452687" y="4183858"/>
            <a:ext cx="4473179" cy="169783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75781" name="Rectangle 6">
            <a:extLst>
              <a:ext uri="{FF2B5EF4-FFF2-40B4-BE49-F238E27FC236}">
                <a16:creationId xmlns:a16="http://schemas.microsoft.com/office/drawing/2014/main" id="{D8D343F6-5BCB-F598-15F6-6A02749C5E4F}"/>
              </a:ext>
            </a:extLst>
          </p:cNvPr>
          <p:cNvSpPr>
            <a:spLocks noGrp="1" noChangeArrowheads="1"/>
          </p:cNvSpPr>
          <p:nvPr>
            <p:ph type="title"/>
          </p:nvPr>
        </p:nvSpPr>
        <p:spPr bwMode="auto">
          <a:xfrm>
            <a:off x="1772841" y="1027510"/>
            <a:ext cx="6172200" cy="428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287" tIns="0" rIns="86744" bIns="0" numCol="1" anchor="ctr" anchorCtr="0" compatLnSpc="1">
            <a:prstTxWarp prst="textNoShape">
              <a:avLst/>
            </a:prstTxWarp>
          </a:bodyPr>
          <a:lstStyle/>
          <a:p>
            <a:pPr algn="l" eaLnBrk="1" hangingPunct="1"/>
            <a:r>
              <a:rPr lang="en-US" altLang="en-US" sz="2700"/>
              <a:t>Topography</a:t>
            </a:r>
          </a:p>
        </p:txBody>
      </p:sp>
      <p:sp>
        <p:nvSpPr>
          <p:cNvPr id="75782" name="Rectangle 7">
            <a:extLst>
              <a:ext uri="{FF2B5EF4-FFF2-40B4-BE49-F238E27FC236}">
                <a16:creationId xmlns:a16="http://schemas.microsoft.com/office/drawing/2014/main" id="{36BA2C98-89DF-3439-DFBE-537DA9045B3C}"/>
              </a:ext>
            </a:extLst>
          </p:cNvPr>
          <p:cNvSpPr>
            <a:spLocks noChangeArrowheads="1"/>
          </p:cNvSpPr>
          <p:nvPr/>
        </p:nvSpPr>
        <p:spPr bwMode="auto">
          <a:xfrm>
            <a:off x="1897858" y="1672828"/>
            <a:ext cx="5023247" cy="64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defRPr/>
            </a:pPr>
            <a:r>
              <a:rPr lang="en-US" altLang="en-US" sz="2100">
                <a:solidFill>
                  <a:srgbClr val="000000"/>
                </a:solidFill>
                <a:sym typeface="Arial" panose="020B0604020202020204" pitchFamily="34" charset="0"/>
              </a:rPr>
              <a:t>Contours: an imaginary line that connects points of equal elevation</a:t>
            </a:r>
          </a:p>
        </p:txBody>
      </p:sp>
      <p:sp>
        <p:nvSpPr>
          <p:cNvPr id="134153" name="Oval 9">
            <a:extLst>
              <a:ext uri="{FF2B5EF4-FFF2-40B4-BE49-F238E27FC236}">
                <a16:creationId xmlns:a16="http://schemas.microsoft.com/office/drawing/2014/main" id="{3FB5E415-020D-EE6C-381C-12F5FAAACEAA}"/>
              </a:ext>
              <a:ext uri="{C183D7F6-B498-43B3-948B-1728B52AA6E4}">
                <adec:decorative xmlns:adec="http://schemas.microsoft.com/office/drawing/2017/decorative" val="1"/>
              </a:ext>
            </a:extLst>
          </p:cNvPr>
          <p:cNvSpPr>
            <a:spLocks noChangeArrowheads="1"/>
          </p:cNvSpPr>
          <p:nvPr/>
        </p:nvSpPr>
        <p:spPr bwMode="auto">
          <a:xfrm>
            <a:off x="3684986" y="3005137"/>
            <a:ext cx="201215" cy="80963"/>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54" name="Oval 10">
            <a:extLst>
              <a:ext uri="{FF2B5EF4-FFF2-40B4-BE49-F238E27FC236}">
                <a16:creationId xmlns:a16="http://schemas.microsoft.com/office/drawing/2014/main" id="{9BA98E86-42F7-F0E7-BA48-977B5D55E355}"/>
              </a:ext>
              <a:ext uri="{C183D7F6-B498-43B3-948B-1728B52AA6E4}">
                <adec:decorative xmlns:adec="http://schemas.microsoft.com/office/drawing/2017/decorative" val="1"/>
              </a:ext>
            </a:extLst>
          </p:cNvPr>
          <p:cNvSpPr>
            <a:spLocks noChangeArrowheads="1"/>
          </p:cNvSpPr>
          <p:nvPr/>
        </p:nvSpPr>
        <p:spPr bwMode="auto">
          <a:xfrm>
            <a:off x="5372100" y="3257550"/>
            <a:ext cx="171450" cy="57150"/>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59" name="AutoShape 15">
            <a:extLst>
              <a:ext uri="{FF2B5EF4-FFF2-40B4-BE49-F238E27FC236}">
                <a16:creationId xmlns:a16="http://schemas.microsoft.com/office/drawing/2014/main" id="{B142BA1E-7023-127B-ED9F-B72D57E4D34D}"/>
              </a:ext>
              <a:ext uri="{C183D7F6-B498-43B3-948B-1728B52AA6E4}">
                <adec:decorative xmlns:adec="http://schemas.microsoft.com/office/drawing/2017/decorative" val="1"/>
              </a:ext>
            </a:extLst>
          </p:cNvPr>
          <p:cNvSpPr>
            <a:spLocks noChangeArrowheads="1"/>
          </p:cNvSpPr>
          <p:nvPr/>
        </p:nvSpPr>
        <p:spPr bwMode="auto">
          <a:xfrm>
            <a:off x="3314701" y="3200400"/>
            <a:ext cx="441722" cy="171450"/>
          </a:xfrm>
          <a:prstGeom prst="rightArrow">
            <a:avLst>
              <a:gd name="adj1" fmla="val 32000"/>
              <a:gd name="adj2" fmla="val 113361"/>
            </a:avLst>
          </a:prstGeom>
          <a:solidFill>
            <a:srgbClr val="FF6600"/>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67" name="Oval 23">
            <a:extLst>
              <a:ext uri="{FF2B5EF4-FFF2-40B4-BE49-F238E27FC236}">
                <a16:creationId xmlns:a16="http://schemas.microsoft.com/office/drawing/2014/main" id="{98AE9989-3A70-0719-50F9-25B9EDF0657E}"/>
              </a:ext>
              <a:ext uri="{C183D7F6-B498-43B3-948B-1728B52AA6E4}">
                <adec:decorative xmlns:adec="http://schemas.microsoft.com/office/drawing/2017/decorative" val="1"/>
              </a:ext>
            </a:extLst>
          </p:cNvPr>
          <p:cNvSpPr>
            <a:spLocks noChangeArrowheads="1"/>
          </p:cNvSpPr>
          <p:nvPr/>
        </p:nvSpPr>
        <p:spPr bwMode="auto">
          <a:xfrm>
            <a:off x="3535561" y="4963716"/>
            <a:ext cx="201216" cy="80963"/>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68" name="Oval 24">
            <a:extLst>
              <a:ext uri="{FF2B5EF4-FFF2-40B4-BE49-F238E27FC236}">
                <a16:creationId xmlns:a16="http://schemas.microsoft.com/office/drawing/2014/main" id="{48BC0A2D-60D2-B55E-DFD8-B81580FF0BB1}"/>
              </a:ext>
              <a:ext uri="{C183D7F6-B498-43B3-948B-1728B52AA6E4}">
                <adec:decorative xmlns:adec="http://schemas.microsoft.com/office/drawing/2017/decorative" val="1"/>
              </a:ext>
            </a:extLst>
          </p:cNvPr>
          <p:cNvSpPr>
            <a:spLocks noChangeArrowheads="1"/>
          </p:cNvSpPr>
          <p:nvPr/>
        </p:nvSpPr>
        <p:spPr bwMode="auto">
          <a:xfrm>
            <a:off x="5286375" y="4975622"/>
            <a:ext cx="171450" cy="57150"/>
          </a:xfrm>
          <a:prstGeom prst="ellipse">
            <a:avLst/>
          </a:prstGeom>
          <a:solidFill>
            <a:srgbClr val="008000">
              <a:alpha val="96861"/>
            </a:srgbClr>
          </a:solidFill>
          <a:ln>
            <a:noFill/>
          </a:ln>
          <a:extLst>
            <a:ext uri="{91240B29-F687-4F45-9708-019B960494DF}">
              <a14:hiddenLine xmlns:a14="http://schemas.microsoft.com/office/drawing/2010/main" w="25400">
                <a:solidFill>
                  <a:srgbClr val="000000"/>
                </a:solidFill>
                <a:round/>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
        <p:nvSpPr>
          <p:cNvPr id="134169" name="AutoShape 25">
            <a:extLst>
              <a:ext uri="{FF2B5EF4-FFF2-40B4-BE49-F238E27FC236}">
                <a16:creationId xmlns:a16="http://schemas.microsoft.com/office/drawing/2014/main" id="{4F13A362-631C-535B-7E9A-470BA4AEE71B}"/>
              </a:ext>
              <a:ext uri="{C183D7F6-B498-43B3-948B-1728B52AA6E4}">
                <adec:decorative xmlns:adec="http://schemas.microsoft.com/office/drawing/2017/decorative" val="1"/>
              </a:ext>
            </a:extLst>
          </p:cNvPr>
          <p:cNvSpPr>
            <a:spLocks noChangeArrowheads="1"/>
          </p:cNvSpPr>
          <p:nvPr/>
        </p:nvSpPr>
        <p:spPr bwMode="auto">
          <a:xfrm>
            <a:off x="3199210" y="5144691"/>
            <a:ext cx="441722" cy="171450"/>
          </a:xfrm>
          <a:prstGeom prst="rightArrow">
            <a:avLst>
              <a:gd name="adj1" fmla="val 32000"/>
              <a:gd name="adj2" fmla="val 113361"/>
            </a:avLst>
          </a:prstGeom>
          <a:solidFill>
            <a:srgbClr val="FF6600"/>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defRPr/>
            </a:pPr>
            <a:endParaRPr lang="en-US" altLang="en-US" sz="1800">
              <a:solidFill>
                <a:srgbClr val="000000"/>
              </a:solidFill>
              <a:sym typeface="Gill Sans"/>
            </a:endParaRPr>
          </a:p>
        </p:txBody>
      </p:sp>
    </p:spTree>
    <p:custDataLst>
      <p:tags r:id="rId1"/>
    </p:custDataLst>
    <p:extLst>
      <p:ext uri="{BB962C8B-B14F-4D97-AF65-F5344CB8AC3E}">
        <p14:creationId xmlns:p14="http://schemas.microsoft.com/office/powerpoint/2010/main" val="1895883661"/>
      </p:ext>
    </p:extLst>
  </p:cSld>
  <p:clrMapOvr>
    <a:masterClrMapping/>
  </p:clrMapOvr>
  <p:transition advTm="37197"/>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par>
                          <p:cTn id="8" fill="hold" nodeType="afterGroup">
                            <p:stCondLst>
                              <p:cond delay="500"/>
                            </p:stCondLst>
                            <p:childTnLst>
                              <p:par>
                                <p:cTn id="9" presetID="9" presetClass="entr" presetSubtype="0" fill="hold" nodeType="afterEffect">
                                  <p:stCondLst>
                                    <p:cond delay="1000"/>
                                  </p:stCondLst>
                                  <p:childTnLst>
                                    <p:set>
                                      <p:cBhvr>
                                        <p:cTn id="10" dur="1" fill="hold">
                                          <p:stCondLst>
                                            <p:cond delay="0"/>
                                          </p:stCondLst>
                                        </p:cTn>
                                        <p:tgtEl>
                                          <p:spTgt spid="134148"/>
                                        </p:tgtEl>
                                        <p:attrNameLst>
                                          <p:attrName>style.visibility</p:attrName>
                                        </p:attrNameLst>
                                      </p:cBhvr>
                                      <p:to>
                                        <p:strVal val="visible"/>
                                      </p:to>
                                    </p:set>
                                    <p:animEffect transition="in" filter="dissolve">
                                      <p:cBhvr>
                                        <p:cTn id="11" dur="1000"/>
                                        <p:tgtEl>
                                          <p:spTgt spid="13414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3" presetClass="entr" presetSubtype="16" fill="hold" grpId="0" nodeType="clickEffect">
                                  <p:stCondLst>
                                    <p:cond delay="0"/>
                                  </p:stCondLst>
                                  <p:childTnLst>
                                    <p:set>
                                      <p:cBhvr>
                                        <p:cTn id="15" dur="1" fill="hold">
                                          <p:stCondLst>
                                            <p:cond delay="0"/>
                                          </p:stCondLst>
                                        </p:cTn>
                                        <p:tgtEl>
                                          <p:spTgt spid="134153"/>
                                        </p:tgtEl>
                                        <p:attrNameLst>
                                          <p:attrName>style.visibility</p:attrName>
                                        </p:attrNameLst>
                                      </p:cBhvr>
                                      <p:to>
                                        <p:strVal val="visible"/>
                                      </p:to>
                                    </p:set>
                                    <p:anim calcmode="lin" valueType="num">
                                      <p:cBhvr>
                                        <p:cTn id="16" dur="500" fill="hold"/>
                                        <p:tgtEl>
                                          <p:spTgt spid="134153"/>
                                        </p:tgtEl>
                                        <p:attrNameLst>
                                          <p:attrName>ppt_w</p:attrName>
                                        </p:attrNameLst>
                                      </p:cBhvr>
                                      <p:tavLst>
                                        <p:tav tm="0">
                                          <p:val>
                                            <p:fltVal val="0"/>
                                          </p:val>
                                        </p:tav>
                                        <p:tav tm="100000">
                                          <p:val>
                                            <p:strVal val="#ppt_w"/>
                                          </p:val>
                                        </p:tav>
                                      </p:tavLst>
                                    </p:anim>
                                    <p:anim calcmode="lin" valueType="num">
                                      <p:cBhvr>
                                        <p:cTn id="17" dur="500" fill="hold"/>
                                        <p:tgtEl>
                                          <p:spTgt spid="134153"/>
                                        </p:tgtEl>
                                        <p:attrNameLst>
                                          <p:attrName>ppt_h</p:attrName>
                                        </p:attrNameLst>
                                      </p:cBhvr>
                                      <p:tavLst>
                                        <p:tav tm="0">
                                          <p:val>
                                            <p:fltVal val="0"/>
                                          </p:val>
                                        </p:tav>
                                        <p:tav tm="100000">
                                          <p:val>
                                            <p:strVal val="#ppt_h"/>
                                          </p:val>
                                        </p:tav>
                                      </p:tavLst>
                                    </p:anim>
                                  </p:childTnLst>
                                </p:cTn>
                              </p:par>
                              <p:par>
                                <p:cTn id="18" presetID="23" presetClass="entr" presetSubtype="16" fill="hold" grpId="0" nodeType="withEffect">
                                  <p:stCondLst>
                                    <p:cond delay="0"/>
                                  </p:stCondLst>
                                  <p:childTnLst>
                                    <p:set>
                                      <p:cBhvr>
                                        <p:cTn id="19" dur="1" fill="hold">
                                          <p:stCondLst>
                                            <p:cond delay="0"/>
                                          </p:stCondLst>
                                        </p:cTn>
                                        <p:tgtEl>
                                          <p:spTgt spid="134154"/>
                                        </p:tgtEl>
                                        <p:attrNameLst>
                                          <p:attrName>style.visibility</p:attrName>
                                        </p:attrNameLst>
                                      </p:cBhvr>
                                      <p:to>
                                        <p:strVal val="visible"/>
                                      </p:to>
                                    </p:set>
                                    <p:anim calcmode="lin" valueType="num">
                                      <p:cBhvr>
                                        <p:cTn id="20" dur="500" fill="hold"/>
                                        <p:tgtEl>
                                          <p:spTgt spid="134154"/>
                                        </p:tgtEl>
                                        <p:attrNameLst>
                                          <p:attrName>ppt_w</p:attrName>
                                        </p:attrNameLst>
                                      </p:cBhvr>
                                      <p:tavLst>
                                        <p:tav tm="0">
                                          <p:val>
                                            <p:fltVal val="0"/>
                                          </p:val>
                                        </p:tav>
                                        <p:tav tm="100000">
                                          <p:val>
                                            <p:strVal val="#ppt_w"/>
                                          </p:val>
                                        </p:tav>
                                      </p:tavLst>
                                    </p:anim>
                                    <p:anim calcmode="lin" valueType="num">
                                      <p:cBhvr>
                                        <p:cTn id="21" dur="500" fill="hold"/>
                                        <p:tgtEl>
                                          <p:spTgt spid="134154"/>
                                        </p:tgtEl>
                                        <p:attrNameLst>
                                          <p:attrName>ppt_h</p:attrName>
                                        </p:attrNameLst>
                                      </p:cBhvr>
                                      <p:tavLst>
                                        <p:tav tm="0">
                                          <p:val>
                                            <p:fltVal val="0"/>
                                          </p:val>
                                        </p:tav>
                                        <p:tav tm="100000">
                                          <p:val>
                                            <p:strVal val="#ppt_h"/>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34159"/>
                                        </p:tgtEl>
                                        <p:attrNameLst>
                                          <p:attrName>style.visibility</p:attrName>
                                        </p:attrNameLst>
                                      </p:cBhvr>
                                      <p:to>
                                        <p:strVal val="visible"/>
                                      </p:to>
                                    </p:set>
                                    <p:animEffect transition="in" filter="wipe(left)">
                                      <p:cBhvr>
                                        <p:cTn id="26" dur="500"/>
                                        <p:tgtEl>
                                          <p:spTgt spid="134159"/>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nodeType="clickEffect">
                                  <p:stCondLst>
                                    <p:cond delay="0"/>
                                  </p:stCondLst>
                                  <p:childTnLst>
                                    <p:set>
                                      <p:cBhvr>
                                        <p:cTn id="30" dur="1" fill="hold">
                                          <p:stCondLst>
                                            <p:cond delay="0"/>
                                          </p:stCondLst>
                                        </p:cTn>
                                        <p:tgtEl>
                                          <p:spTgt spid="134149"/>
                                        </p:tgtEl>
                                        <p:attrNameLst>
                                          <p:attrName>style.visibility</p:attrName>
                                        </p:attrNameLst>
                                      </p:cBhvr>
                                      <p:to>
                                        <p:strVal val="visible"/>
                                      </p:to>
                                    </p:set>
                                    <p:anim calcmode="lin" valueType="num">
                                      <p:cBhvr>
                                        <p:cTn id="31" dur="500" fill="hold"/>
                                        <p:tgtEl>
                                          <p:spTgt spid="134149"/>
                                        </p:tgtEl>
                                        <p:attrNameLst>
                                          <p:attrName>ppt_x</p:attrName>
                                        </p:attrNameLst>
                                      </p:cBhvr>
                                      <p:tavLst>
                                        <p:tav tm="0">
                                          <p:val>
                                            <p:strVal val="#ppt_x"/>
                                          </p:val>
                                        </p:tav>
                                        <p:tav tm="100000">
                                          <p:val>
                                            <p:strVal val="#ppt_x"/>
                                          </p:val>
                                        </p:tav>
                                      </p:tavLst>
                                    </p:anim>
                                    <p:anim calcmode="lin" valueType="num">
                                      <p:cBhvr>
                                        <p:cTn id="32" dur="500" fill="hold"/>
                                        <p:tgtEl>
                                          <p:spTgt spid="134149"/>
                                        </p:tgtEl>
                                        <p:attrNameLst>
                                          <p:attrName>ppt_y</p:attrName>
                                        </p:attrNameLst>
                                      </p:cBhvr>
                                      <p:tavLst>
                                        <p:tav tm="0">
                                          <p:val>
                                            <p:strVal val="#ppt_y-#ppt_h/2"/>
                                          </p:val>
                                        </p:tav>
                                        <p:tav tm="100000">
                                          <p:val>
                                            <p:strVal val="#ppt_y"/>
                                          </p:val>
                                        </p:tav>
                                      </p:tavLst>
                                    </p:anim>
                                    <p:anim calcmode="lin" valueType="num">
                                      <p:cBhvr>
                                        <p:cTn id="33" dur="500" fill="hold"/>
                                        <p:tgtEl>
                                          <p:spTgt spid="134149"/>
                                        </p:tgtEl>
                                        <p:attrNameLst>
                                          <p:attrName>ppt_w</p:attrName>
                                        </p:attrNameLst>
                                      </p:cBhvr>
                                      <p:tavLst>
                                        <p:tav tm="0">
                                          <p:val>
                                            <p:strVal val="#ppt_w"/>
                                          </p:val>
                                        </p:tav>
                                        <p:tav tm="100000">
                                          <p:val>
                                            <p:strVal val="#ppt_w"/>
                                          </p:val>
                                        </p:tav>
                                      </p:tavLst>
                                    </p:anim>
                                    <p:anim calcmode="lin" valueType="num">
                                      <p:cBhvr>
                                        <p:cTn id="34" dur="500" fill="hold"/>
                                        <p:tgtEl>
                                          <p:spTgt spid="134149"/>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3" presetClass="entr" presetSubtype="16" fill="hold" grpId="0" nodeType="clickEffect">
                                  <p:stCondLst>
                                    <p:cond delay="0"/>
                                  </p:stCondLst>
                                  <p:childTnLst>
                                    <p:set>
                                      <p:cBhvr>
                                        <p:cTn id="38" dur="1" fill="hold">
                                          <p:stCondLst>
                                            <p:cond delay="0"/>
                                          </p:stCondLst>
                                        </p:cTn>
                                        <p:tgtEl>
                                          <p:spTgt spid="134167"/>
                                        </p:tgtEl>
                                        <p:attrNameLst>
                                          <p:attrName>style.visibility</p:attrName>
                                        </p:attrNameLst>
                                      </p:cBhvr>
                                      <p:to>
                                        <p:strVal val="visible"/>
                                      </p:to>
                                    </p:set>
                                    <p:anim calcmode="lin" valueType="num">
                                      <p:cBhvr>
                                        <p:cTn id="39" dur="500" fill="hold"/>
                                        <p:tgtEl>
                                          <p:spTgt spid="134167"/>
                                        </p:tgtEl>
                                        <p:attrNameLst>
                                          <p:attrName>ppt_w</p:attrName>
                                        </p:attrNameLst>
                                      </p:cBhvr>
                                      <p:tavLst>
                                        <p:tav tm="0">
                                          <p:val>
                                            <p:fltVal val="0"/>
                                          </p:val>
                                        </p:tav>
                                        <p:tav tm="100000">
                                          <p:val>
                                            <p:strVal val="#ppt_w"/>
                                          </p:val>
                                        </p:tav>
                                      </p:tavLst>
                                    </p:anim>
                                    <p:anim calcmode="lin" valueType="num">
                                      <p:cBhvr>
                                        <p:cTn id="40" dur="500" fill="hold"/>
                                        <p:tgtEl>
                                          <p:spTgt spid="134167"/>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134168"/>
                                        </p:tgtEl>
                                        <p:attrNameLst>
                                          <p:attrName>style.visibility</p:attrName>
                                        </p:attrNameLst>
                                      </p:cBhvr>
                                      <p:to>
                                        <p:strVal val="visible"/>
                                      </p:to>
                                    </p:set>
                                    <p:anim calcmode="lin" valueType="num">
                                      <p:cBhvr>
                                        <p:cTn id="43" dur="500" fill="hold"/>
                                        <p:tgtEl>
                                          <p:spTgt spid="134168"/>
                                        </p:tgtEl>
                                        <p:attrNameLst>
                                          <p:attrName>ppt_w</p:attrName>
                                        </p:attrNameLst>
                                      </p:cBhvr>
                                      <p:tavLst>
                                        <p:tav tm="0">
                                          <p:val>
                                            <p:fltVal val="0"/>
                                          </p:val>
                                        </p:tav>
                                        <p:tav tm="100000">
                                          <p:val>
                                            <p:strVal val="#ppt_w"/>
                                          </p:val>
                                        </p:tav>
                                      </p:tavLst>
                                    </p:anim>
                                    <p:anim calcmode="lin" valueType="num">
                                      <p:cBhvr>
                                        <p:cTn id="44" dur="500" fill="hold"/>
                                        <p:tgtEl>
                                          <p:spTgt spid="134168"/>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134169"/>
                                        </p:tgtEl>
                                        <p:attrNameLst>
                                          <p:attrName>style.visibility</p:attrName>
                                        </p:attrNameLst>
                                      </p:cBhvr>
                                      <p:to>
                                        <p:strVal val="visible"/>
                                      </p:to>
                                    </p:set>
                                    <p:animEffect transition="in" filter="wipe(left)">
                                      <p:cBhvr>
                                        <p:cTn id="49" dur="500"/>
                                        <p:tgtEl>
                                          <p:spTgt spid="134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53" grpId="0" animBg="1"/>
      <p:bldP spid="134154" grpId="0" animBg="1"/>
      <p:bldP spid="134159" grpId="0" animBg="1"/>
      <p:bldP spid="134167" grpId="0" animBg="1"/>
      <p:bldP spid="134168" grpId="0" animBg="1"/>
      <p:bldP spid="13416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24EBD55D-E6EF-4739-8265-CD83D18DF0FC}"/>
              </a:ext>
            </a:extLst>
          </p:cNvPr>
          <p:cNvSpPr>
            <a:spLocks noChangeArrowheads="1"/>
          </p:cNvSpPr>
          <p:nvPr/>
        </p:nvSpPr>
        <p:spPr bwMode="auto">
          <a:xfrm>
            <a:off x="1314450" y="1714501"/>
            <a:ext cx="6343650" cy="551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2400300" indent="-2400300"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marL="1800133" indent="-1800133" defTabSz="482179" fontAlgn="base">
              <a:spcBef>
                <a:spcPct val="0"/>
              </a:spcBef>
              <a:spcAft>
                <a:spcPct val="0"/>
              </a:spcAft>
              <a:defRPr/>
            </a:pPr>
            <a:r>
              <a:rPr lang="en-US" altLang="en-US" sz="1800" b="1">
                <a:solidFill>
                  <a:srgbClr val="000000"/>
                </a:solidFill>
                <a:sym typeface="Gill Sans"/>
              </a:rPr>
              <a:t>Cross-sections</a:t>
            </a:r>
            <a:r>
              <a:rPr lang="en-US" altLang="en-US" sz="1800">
                <a:solidFill>
                  <a:srgbClr val="000000"/>
                </a:solidFill>
                <a:sym typeface="Gill Sans"/>
              </a:rPr>
              <a:t> are sometimes used to represent 3-D objects in 2 dimensions. </a:t>
            </a:r>
          </a:p>
        </p:txBody>
      </p:sp>
      <p:sp>
        <p:nvSpPr>
          <p:cNvPr id="77827" name="Rectangle 3">
            <a:extLst>
              <a:ext uri="{FF2B5EF4-FFF2-40B4-BE49-F238E27FC236}">
                <a16:creationId xmlns:a16="http://schemas.microsoft.com/office/drawing/2014/main" id="{FF08087F-2EF1-4A14-8745-A634F62E2F27}"/>
              </a:ext>
            </a:extLst>
          </p:cNvPr>
          <p:cNvSpPr>
            <a:spLocks noChangeArrowheads="1"/>
          </p:cNvSpPr>
          <p:nvPr/>
        </p:nvSpPr>
        <p:spPr bwMode="auto">
          <a:xfrm>
            <a:off x="1772841" y="1027510"/>
            <a:ext cx="61722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2287" tIns="0" rIns="86744" bIns="0" anchor="ctr"/>
          <a:lstStyle>
            <a:lvl1pPr marL="17463" indent="-17463"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marL="13097" indent="-13097" defTabSz="482179" eaLnBrk="0" fontAlgn="base" hangingPunct="0">
              <a:spcBef>
                <a:spcPct val="0"/>
              </a:spcBef>
              <a:spcAft>
                <a:spcPct val="0"/>
              </a:spcAft>
              <a:defRPr/>
            </a:pPr>
            <a:r>
              <a:rPr lang="en-US" altLang="en-US" sz="3000">
                <a:solidFill>
                  <a:srgbClr val="3995D6"/>
                </a:solidFill>
                <a:sym typeface="Gill Sans"/>
              </a:rPr>
              <a:t>Topography</a:t>
            </a:r>
          </a:p>
        </p:txBody>
      </p:sp>
      <p:pic>
        <p:nvPicPr>
          <p:cNvPr id="77828" name="Picture 4" descr="Contour map showing elevation levels with labeled contour lines ranging from 200 to 260. Key points marked with specific elevation values 252, 250, 225, 233, and 230 highlight notable terrain features within the mapped area.&#10;">
            <a:extLst>
              <a:ext uri="{FF2B5EF4-FFF2-40B4-BE49-F238E27FC236}">
                <a16:creationId xmlns:a16="http://schemas.microsoft.com/office/drawing/2014/main" id="{1B7A2370-8C93-44CD-AFAF-B764D4A5A9DA}"/>
              </a:ext>
            </a:extLst>
          </p:cNvPr>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b="2841"/>
          <a:stretch>
            <a:fillRect/>
          </a:stretch>
        </p:blipFill>
        <p:spPr bwMode="auto">
          <a:xfrm>
            <a:off x="1225154" y="2269332"/>
            <a:ext cx="6677025" cy="3731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1369" name="Line 9">
            <a:extLst>
              <a:ext uri="{FF2B5EF4-FFF2-40B4-BE49-F238E27FC236}">
                <a16:creationId xmlns:a16="http://schemas.microsoft.com/office/drawing/2014/main" id="{2A60351E-CFCF-48AB-ABCA-94E9EA977B06}"/>
              </a:ext>
              <a:ext uri="{C183D7F6-B498-43B3-948B-1728B52AA6E4}">
                <adec:decorative xmlns:adec="http://schemas.microsoft.com/office/drawing/2017/decorative" val="1"/>
              </a:ext>
            </a:extLst>
          </p:cNvPr>
          <p:cNvSpPr>
            <a:spLocks noChangeShapeType="1"/>
          </p:cNvSpPr>
          <p:nvPr/>
        </p:nvSpPr>
        <p:spPr bwMode="auto">
          <a:xfrm>
            <a:off x="1485900" y="3257550"/>
            <a:ext cx="6172200" cy="0"/>
          </a:xfrm>
          <a:prstGeom prst="line">
            <a:avLst/>
          </a:prstGeom>
          <a:noFill/>
          <a:ln w="38100">
            <a:solidFill>
              <a:srgbClr val="FF0000"/>
            </a:solidFill>
            <a:prstDash val="dash"/>
            <a:round/>
            <a:headEnd/>
            <a:tailEnd/>
          </a:ln>
          <a:extLst>
            <a:ext uri="{909E8E84-426E-40DD-AFC4-6F175D3DCCD1}">
              <a14:hiddenFill xmlns:a14="http://schemas.microsoft.com/office/drawing/2010/main">
                <a:no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0" name="Freeform 10">
            <a:extLst>
              <a:ext uri="{FF2B5EF4-FFF2-40B4-BE49-F238E27FC236}">
                <a16:creationId xmlns:a16="http://schemas.microsoft.com/office/drawing/2014/main" id="{1C7C1BA0-08A2-4BB8-ABDF-7AF3D9409507}"/>
              </a:ext>
              <a:ext uri="{C183D7F6-B498-43B3-948B-1728B52AA6E4}">
                <adec:decorative xmlns:adec="http://schemas.microsoft.com/office/drawing/2017/decorative" val="1"/>
              </a:ext>
            </a:extLst>
          </p:cNvPr>
          <p:cNvSpPr>
            <a:spLocks/>
          </p:cNvSpPr>
          <p:nvPr/>
        </p:nvSpPr>
        <p:spPr bwMode="auto">
          <a:xfrm>
            <a:off x="2438400" y="3257551"/>
            <a:ext cx="1191" cy="2559844"/>
          </a:xfrm>
          <a:custGeom>
            <a:avLst/>
            <a:gdLst>
              <a:gd name="T0" fmla="*/ 0 w 1"/>
              <a:gd name="T1" fmla="*/ 0 h 2150"/>
              <a:gd name="T2" fmla="*/ 0 w 1"/>
              <a:gd name="T3" fmla="*/ 2147483646 h 2150"/>
              <a:gd name="T4" fmla="*/ 0 60000 65536"/>
              <a:gd name="T5" fmla="*/ 0 60000 65536"/>
              <a:gd name="T6" fmla="*/ 0 w 1"/>
              <a:gd name="T7" fmla="*/ 0 h 2150"/>
              <a:gd name="T8" fmla="*/ 1 w 1"/>
              <a:gd name="T9" fmla="*/ 2150 h 2150"/>
            </a:gdLst>
            <a:ahLst/>
            <a:cxnLst>
              <a:cxn ang="T4">
                <a:pos x="T0" y="T1"/>
              </a:cxn>
              <a:cxn ang="T5">
                <a:pos x="T2" y="T3"/>
              </a:cxn>
            </a:cxnLst>
            <a:rect l="T6" t="T7" r="T8" b="T9"/>
            <a:pathLst>
              <a:path w="1" h="2150">
                <a:moveTo>
                  <a:pt x="0" y="0"/>
                </a:moveTo>
                <a:lnTo>
                  <a:pt x="0" y="2150"/>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1" name="Freeform 11">
            <a:extLst>
              <a:ext uri="{FF2B5EF4-FFF2-40B4-BE49-F238E27FC236}">
                <a16:creationId xmlns:a16="http://schemas.microsoft.com/office/drawing/2014/main" id="{CDAE0353-6788-4E48-B9C3-0BAF39464980}"/>
              </a:ext>
              <a:ext uri="{C183D7F6-B498-43B3-948B-1728B52AA6E4}">
                <adec:decorative xmlns:adec="http://schemas.microsoft.com/office/drawing/2017/decorative" val="1"/>
              </a:ext>
            </a:extLst>
          </p:cNvPr>
          <p:cNvSpPr>
            <a:spLocks/>
          </p:cNvSpPr>
          <p:nvPr/>
        </p:nvSpPr>
        <p:spPr bwMode="auto">
          <a:xfrm>
            <a:off x="2575324" y="3257551"/>
            <a:ext cx="1190" cy="2346722"/>
          </a:xfrm>
          <a:custGeom>
            <a:avLst/>
            <a:gdLst>
              <a:gd name="T0" fmla="*/ 0 w 1"/>
              <a:gd name="T1" fmla="*/ 0 h 1971"/>
              <a:gd name="T2" fmla="*/ 0 w 1"/>
              <a:gd name="T3" fmla="*/ 2147483646 h 1971"/>
              <a:gd name="T4" fmla="*/ 0 60000 65536"/>
              <a:gd name="T5" fmla="*/ 0 60000 65536"/>
              <a:gd name="T6" fmla="*/ 0 w 1"/>
              <a:gd name="T7" fmla="*/ 0 h 1971"/>
              <a:gd name="T8" fmla="*/ 1 w 1"/>
              <a:gd name="T9" fmla="*/ 1971 h 1971"/>
            </a:gdLst>
            <a:ahLst/>
            <a:cxnLst>
              <a:cxn ang="T4">
                <a:pos x="T0" y="T1"/>
              </a:cxn>
              <a:cxn ang="T5">
                <a:pos x="T2" y="T3"/>
              </a:cxn>
            </a:cxnLst>
            <a:rect l="T6" t="T7" r="T8" b="T9"/>
            <a:pathLst>
              <a:path w="1" h="1971">
                <a:moveTo>
                  <a:pt x="0" y="0"/>
                </a:moveTo>
                <a:lnTo>
                  <a:pt x="0" y="1971"/>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2" name="Freeform 12">
            <a:extLst>
              <a:ext uri="{FF2B5EF4-FFF2-40B4-BE49-F238E27FC236}">
                <a16:creationId xmlns:a16="http://schemas.microsoft.com/office/drawing/2014/main" id="{AFB03B0F-EBAE-4FE4-8EEC-52846B88C180}"/>
              </a:ext>
              <a:ext uri="{C183D7F6-B498-43B3-948B-1728B52AA6E4}">
                <adec:decorative xmlns:adec="http://schemas.microsoft.com/office/drawing/2017/decorative" val="1"/>
              </a:ext>
            </a:extLst>
          </p:cNvPr>
          <p:cNvSpPr>
            <a:spLocks/>
          </p:cNvSpPr>
          <p:nvPr/>
        </p:nvSpPr>
        <p:spPr bwMode="auto">
          <a:xfrm>
            <a:off x="2712245" y="3264695"/>
            <a:ext cx="8335" cy="2095500"/>
          </a:xfrm>
          <a:custGeom>
            <a:avLst/>
            <a:gdLst>
              <a:gd name="T0" fmla="*/ 0 w 7"/>
              <a:gd name="T1" fmla="*/ 0 h 1760"/>
              <a:gd name="T2" fmla="*/ 2147483646 w 7"/>
              <a:gd name="T3" fmla="*/ 2147483646 h 1760"/>
              <a:gd name="T4" fmla="*/ 0 60000 65536"/>
              <a:gd name="T5" fmla="*/ 0 60000 65536"/>
              <a:gd name="T6" fmla="*/ 0 w 7"/>
              <a:gd name="T7" fmla="*/ 0 h 1760"/>
              <a:gd name="T8" fmla="*/ 7 w 7"/>
              <a:gd name="T9" fmla="*/ 1760 h 1760"/>
            </a:gdLst>
            <a:ahLst/>
            <a:cxnLst>
              <a:cxn ang="T4">
                <a:pos x="T0" y="T1"/>
              </a:cxn>
              <a:cxn ang="T5">
                <a:pos x="T2" y="T3"/>
              </a:cxn>
            </a:cxnLst>
            <a:rect l="T6" t="T7" r="T8" b="T9"/>
            <a:pathLst>
              <a:path w="7" h="1760">
                <a:moveTo>
                  <a:pt x="0" y="0"/>
                </a:moveTo>
                <a:lnTo>
                  <a:pt x="7" y="1760"/>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3" name="Freeform 13">
            <a:extLst>
              <a:ext uri="{FF2B5EF4-FFF2-40B4-BE49-F238E27FC236}">
                <a16:creationId xmlns:a16="http://schemas.microsoft.com/office/drawing/2014/main" id="{78290F47-17CD-401F-A100-425044EFC3AB}"/>
              </a:ext>
              <a:ext uri="{C183D7F6-B498-43B3-948B-1728B52AA6E4}">
                <adec:decorative xmlns:adec="http://schemas.microsoft.com/office/drawing/2017/decorative" val="1"/>
              </a:ext>
            </a:extLst>
          </p:cNvPr>
          <p:cNvSpPr>
            <a:spLocks/>
          </p:cNvSpPr>
          <p:nvPr/>
        </p:nvSpPr>
        <p:spPr bwMode="auto">
          <a:xfrm>
            <a:off x="2872980" y="3250406"/>
            <a:ext cx="15478" cy="1881188"/>
          </a:xfrm>
          <a:custGeom>
            <a:avLst/>
            <a:gdLst>
              <a:gd name="T0" fmla="*/ 0 w 13"/>
              <a:gd name="T1" fmla="*/ 0 h 1580"/>
              <a:gd name="T2" fmla="*/ 2147483646 w 13"/>
              <a:gd name="T3" fmla="*/ 2147483646 h 1580"/>
              <a:gd name="T4" fmla="*/ 0 60000 65536"/>
              <a:gd name="T5" fmla="*/ 0 60000 65536"/>
              <a:gd name="T6" fmla="*/ 0 w 13"/>
              <a:gd name="T7" fmla="*/ 0 h 1580"/>
              <a:gd name="T8" fmla="*/ 13 w 13"/>
              <a:gd name="T9" fmla="*/ 1580 h 1580"/>
            </a:gdLst>
            <a:ahLst/>
            <a:cxnLst>
              <a:cxn ang="T4">
                <a:pos x="T0" y="T1"/>
              </a:cxn>
              <a:cxn ang="T5">
                <a:pos x="T2" y="T3"/>
              </a:cxn>
            </a:cxnLst>
            <a:rect l="T6" t="T7" r="T8" b="T9"/>
            <a:pathLst>
              <a:path w="13" h="1580">
                <a:moveTo>
                  <a:pt x="0" y="0"/>
                </a:moveTo>
                <a:lnTo>
                  <a:pt x="13" y="1580"/>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4" name="Freeform 14">
            <a:extLst>
              <a:ext uri="{FF2B5EF4-FFF2-40B4-BE49-F238E27FC236}">
                <a16:creationId xmlns:a16="http://schemas.microsoft.com/office/drawing/2014/main" id="{B15F96A0-0CFB-4512-9C1E-53184B9CC1B8}"/>
              </a:ext>
              <a:ext uri="{C183D7F6-B498-43B3-948B-1728B52AA6E4}">
                <adec:decorative xmlns:adec="http://schemas.microsoft.com/office/drawing/2017/decorative" val="1"/>
              </a:ext>
            </a:extLst>
          </p:cNvPr>
          <p:cNvSpPr>
            <a:spLocks/>
          </p:cNvSpPr>
          <p:nvPr/>
        </p:nvSpPr>
        <p:spPr bwMode="auto">
          <a:xfrm>
            <a:off x="3070624" y="3250407"/>
            <a:ext cx="1190" cy="1645444"/>
          </a:xfrm>
          <a:custGeom>
            <a:avLst/>
            <a:gdLst>
              <a:gd name="T0" fmla="*/ 0 w 1"/>
              <a:gd name="T1" fmla="*/ 0 h 1382"/>
              <a:gd name="T2" fmla="*/ 0 w 1"/>
              <a:gd name="T3" fmla="*/ 2147483646 h 1382"/>
              <a:gd name="T4" fmla="*/ 0 60000 65536"/>
              <a:gd name="T5" fmla="*/ 0 60000 65536"/>
              <a:gd name="T6" fmla="*/ 0 w 1"/>
              <a:gd name="T7" fmla="*/ 0 h 1382"/>
              <a:gd name="T8" fmla="*/ 1 w 1"/>
              <a:gd name="T9" fmla="*/ 1382 h 1382"/>
            </a:gdLst>
            <a:ahLst/>
            <a:cxnLst>
              <a:cxn ang="T4">
                <a:pos x="T0" y="T1"/>
              </a:cxn>
              <a:cxn ang="T5">
                <a:pos x="T2" y="T3"/>
              </a:cxn>
            </a:cxnLst>
            <a:rect l="T6" t="T7" r="T8" b="T9"/>
            <a:pathLst>
              <a:path w="1" h="1382">
                <a:moveTo>
                  <a:pt x="0" y="0"/>
                </a:moveTo>
                <a:lnTo>
                  <a:pt x="0" y="1382"/>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5" name="Freeform 15">
            <a:extLst>
              <a:ext uri="{FF2B5EF4-FFF2-40B4-BE49-F238E27FC236}">
                <a16:creationId xmlns:a16="http://schemas.microsoft.com/office/drawing/2014/main" id="{05CEB808-AFA7-41B1-B74A-7D038C932EE0}"/>
              </a:ext>
              <a:ext uri="{C183D7F6-B498-43B3-948B-1728B52AA6E4}">
                <adec:decorative xmlns:adec="http://schemas.microsoft.com/office/drawing/2017/decorative" val="1"/>
              </a:ext>
            </a:extLst>
          </p:cNvPr>
          <p:cNvSpPr>
            <a:spLocks/>
          </p:cNvSpPr>
          <p:nvPr/>
        </p:nvSpPr>
        <p:spPr bwMode="auto">
          <a:xfrm>
            <a:off x="3231357" y="3257551"/>
            <a:ext cx="7144" cy="1432322"/>
          </a:xfrm>
          <a:custGeom>
            <a:avLst/>
            <a:gdLst>
              <a:gd name="T0" fmla="*/ 2147483646 w 6"/>
              <a:gd name="T1" fmla="*/ 0 h 1203"/>
              <a:gd name="T2" fmla="*/ 0 w 6"/>
              <a:gd name="T3" fmla="*/ 2147483646 h 1203"/>
              <a:gd name="T4" fmla="*/ 0 60000 65536"/>
              <a:gd name="T5" fmla="*/ 0 60000 65536"/>
              <a:gd name="T6" fmla="*/ 0 w 6"/>
              <a:gd name="T7" fmla="*/ 0 h 1203"/>
              <a:gd name="T8" fmla="*/ 6 w 6"/>
              <a:gd name="T9" fmla="*/ 1203 h 1203"/>
            </a:gdLst>
            <a:ahLst/>
            <a:cxnLst>
              <a:cxn ang="T4">
                <a:pos x="T0" y="T1"/>
              </a:cxn>
              <a:cxn ang="T5">
                <a:pos x="T2" y="T3"/>
              </a:cxn>
            </a:cxnLst>
            <a:rect l="T6" t="T7" r="T8" b="T9"/>
            <a:pathLst>
              <a:path w="6" h="1203">
                <a:moveTo>
                  <a:pt x="6" y="0"/>
                </a:moveTo>
                <a:lnTo>
                  <a:pt x="0" y="1203"/>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6" name="Freeform 16">
            <a:extLst>
              <a:ext uri="{FF2B5EF4-FFF2-40B4-BE49-F238E27FC236}">
                <a16:creationId xmlns:a16="http://schemas.microsoft.com/office/drawing/2014/main" id="{2433A4DF-5B4B-4A6C-AC98-6AA0412D3801}"/>
              </a:ext>
              <a:ext uri="{C183D7F6-B498-43B3-948B-1728B52AA6E4}">
                <adec:decorative xmlns:adec="http://schemas.microsoft.com/office/drawing/2017/decorative" val="1"/>
              </a:ext>
            </a:extLst>
          </p:cNvPr>
          <p:cNvSpPr>
            <a:spLocks/>
          </p:cNvSpPr>
          <p:nvPr/>
        </p:nvSpPr>
        <p:spPr bwMode="auto">
          <a:xfrm>
            <a:off x="3879057" y="3257551"/>
            <a:ext cx="7144" cy="1402556"/>
          </a:xfrm>
          <a:custGeom>
            <a:avLst/>
            <a:gdLst>
              <a:gd name="T0" fmla="*/ 2147483646 w 6"/>
              <a:gd name="T1" fmla="*/ 0 h 1178"/>
              <a:gd name="T2" fmla="*/ 0 w 6"/>
              <a:gd name="T3" fmla="*/ 2147483646 h 1178"/>
              <a:gd name="T4" fmla="*/ 0 60000 65536"/>
              <a:gd name="T5" fmla="*/ 0 60000 65536"/>
              <a:gd name="T6" fmla="*/ 0 w 6"/>
              <a:gd name="T7" fmla="*/ 0 h 1178"/>
              <a:gd name="T8" fmla="*/ 6 w 6"/>
              <a:gd name="T9" fmla="*/ 1178 h 1178"/>
            </a:gdLst>
            <a:ahLst/>
            <a:cxnLst>
              <a:cxn ang="T4">
                <a:pos x="T0" y="T1"/>
              </a:cxn>
              <a:cxn ang="T5">
                <a:pos x="T2" y="T3"/>
              </a:cxn>
            </a:cxnLst>
            <a:rect l="T6" t="T7" r="T8" b="T9"/>
            <a:pathLst>
              <a:path w="6" h="1178">
                <a:moveTo>
                  <a:pt x="6" y="0"/>
                </a:moveTo>
                <a:lnTo>
                  <a:pt x="0" y="1178"/>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7" name="Freeform 17">
            <a:extLst>
              <a:ext uri="{FF2B5EF4-FFF2-40B4-BE49-F238E27FC236}">
                <a16:creationId xmlns:a16="http://schemas.microsoft.com/office/drawing/2014/main" id="{1022B054-C76E-4C04-92B6-AC1B048E989B}"/>
              </a:ext>
              <a:ext uri="{C183D7F6-B498-43B3-948B-1728B52AA6E4}">
                <adec:decorative xmlns:adec="http://schemas.microsoft.com/office/drawing/2017/decorative" val="1"/>
              </a:ext>
            </a:extLst>
          </p:cNvPr>
          <p:cNvSpPr>
            <a:spLocks/>
          </p:cNvSpPr>
          <p:nvPr/>
        </p:nvSpPr>
        <p:spPr bwMode="auto">
          <a:xfrm>
            <a:off x="3421857" y="3280173"/>
            <a:ext cx="7144" cy="1318022"/>
          </a:xfrm>
          <a:custGeom>
            <a:avLst/>
            <a:gdLst>
              <a:gd name="T0" fmla="*/ 2147483646 w 6"/>
              <a:gd name="T1" fmla="*/ 0 h 1107"/>
              <a:gd name="T2" fmla="*/ 0 w 6"/>
              <a:gd name="T3" fmla="*/ 2147483646 h 1107"/>
              <a:gd name="T4" fmla="*/ 0 60000 65536"/>
              <a:gd name="T5" fmla="*/ 0 60000 65536"/>
              <a:gd name="T6" fmla="*/ 0 w 6"/>
              <a:gd name="T7" fmla="*/ 0 h 1107"/>
              <a:gd name="T8" fmla="*/ 6 w 6"/>
              <a:gd name="T9" fmla="*/ 1107 h 1107"/>
            </a:gdLst>
            <a:ahLst/>
            <a:cxnLst>
              <a:cxn ang="T4">
                <a:pos x="T0" y="T1"/>
              </a:cxn>
              <a:cxn ang="T5">
                <a:pos x="T2" y="T3"/>
              </a:cxn>
            </a:cxnLst>
            <a:rect l="T6" t="T7" r="T8" b="T9"/>
            <a:pathLst>
              <a:path w="6" h="1107">
                <a:moveTo>
                  <a:pt x="6" y="0"/>
                </a:moveTo>
                <a:lnTo>
                  <a:pt x="0" y="1107"/>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8" name="Freeform 18">
            <a:extLst>
              <a:ext uri="{FF2B5EF4-FFF2-40B4-BE49-F238E27FC236}">
                <a16:creationId xmlns:a16="http://schemas.microsoft.com/office/drawing/2014/main" id="{A8D3165E-109B-4855-AE51-4554962085BF}"/>
              </a:ext>
              <a:ext uri="{C183D7F6-B498-43B3-948B-1728B52AA6E4}">
                <adec:decorative xmlns:adec="http://schemas.microsoft.com/office/drawing/2017/decorative" val="1"/>
              </a:ext>
            </a:extLst>
          </p:cNvPr>
          <p:cNvSpPr>
            <a:spLocks/>
          </p:cNvSpPr>
          <p:nvPr/>
        </p:nvSpPr>
        <p:spPr bwMode="auto">
          <a:xfrm>
            <a:off x="4198144" y="3280172"/>
            <a:ext cx="1191" cy="1622822"/>
          </a:xfrm>
          <a:custGeom>
            <a:avLst/>
            <a:gdLst>
              <a:gd name="T0" fmla="*/ 0 w 1"/>
              <a:gd name="T1" fmla="*/ 0 h 1363"/>
              <a:gd name="T2" fmla="*/ 0 w 1"/>
              <a:gd name="T3" fmla="*/ 2147483646 h 1363"/>
              <a:gd name="T4" fmla="*/ 0 60000 65536"/>
              <a:gd name="T5" fmla="*/ 0 60000 65536"/>
              <a:gd name="T6" fmla="*/ 0 w 1"/>
              <a:gd name="T7" fmla="*/ 0 h 1363"/>
              <a:gd name="T8" fmla="*/ 1 w 1"/>
              <a:gd name="T9" fmla="*/ 1363 h 1363"/>
            </a:gdLst>
            <a:ahLst/>
            <a:cxnLst>
              <a:cxn ang="T4">
                <a:pos x="T0" y="T1"/>
              </a:cxn>
              <a:cxn ang="T5">
                <a:pos x="T2" y="T3"/>
              </a:cxn>
            </a:cxnLst>
            <a:rect l="T6" t="T7" r="T8" b="T9"/>
            <a:pathLst>
              <a:path w="1" h="1363">
                <a:moveTo>
                  <a:pt x="0" y="0"/>
                </a:moveTo>
                <a:lnTo>
                  <a:pt x="0" y="1363"/>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79" name="Freeform 19">
            <a:extLst>
              <a:ext uri="{FF2B5EF4-FFF2-40B4-BE49-F238E27FC236}">
                <a16:creationId xmlns:a16="http://schemas.microsoft.com/office/drawing/2014/main" id="{0BE2B870-EBE5-49DE-9889-48CACABF2FA9}"/>
              </a:ext>
              <a:ext uri="{C183D7F6-B498-43B3-948B-1728B52AA6E4}">
                <adec:decorative xmlns:adec="http://schemas.microsoft.com/office/drawing/2017/decorative" val="1"/>
              </a:ext>
            </a:extLst>
          </p:cNvPr>
          <p:cNvSpPr>
            <a:spLocks/>
          </p:cNvSpPr>
          <p:nvPr/>
        </p:nvSpPr>
        <p:spPr bwMode="auto">
          <a:xfrm>
            <a:off x="4442222" y="3242073"/>
            <a:ext cx="8334" cy="1882378"/>
          </a:xfrm>
          <a:custGeom>
            <a:avLst/>
            <a:gdLst>
              <a:gd name="T0" fmla="*/ 2147483646 w 7"/>
              <a:gd name="T1" fmla="*/ 0 h 1581"/>
              <a:gd name="T2" fmla="*/ 0 w 7"/>
              <a:gd name="T3" fmla="*/ 2147483646 h 1581"/>
              <a:gd name="T4" fmla="*/ 0 60000 65536"/>
              <a:gd name="T5" fmla="*/ 0 60000 65536"/>
              <a:gd name="T6" fmla="*/ 0 w 7"/>
              <a:gd name="T7" fmla="*/ 0 h 1581"/>
              <a:gd name="T8" fmla="*/ 7 w 7"/>
              <a:gd name="T9" fmla="*/ 1581 h 1581"/>
            </a:gdLst>
            <a:ahLst/>
            <a:cxnLst>
              <a:cxn ang="T4">
                <a:pos x="T0" y="T1"/>
              </a:cxn>
              <a:cxn ang="T5">
                <a:pos x="T2" y="T3"/>
              </a:cxn>
            </a:cxnLst>
            <a:rect l="T6" t="T7" r="T8" b="T9"/>
            <a:pathLst>
              <a:path w="7" h="1581">
                <a:moveTo>
                  <a:pt x="7" y="0"/>
                </a:moveTo>
                <a:lnTo>
                  <a:pt x="0" y="1581"/>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0" name="Freeform 20">
            <a:extLst>
              <a:ext uri="{FF2B5EF4-FFF2-40B4-BE49-F238E27FC236}">
                <a16:creationId xmlns:a16="http://schemas.microsoft.com/office/drawing/2014/main" id="{2EA861A4-80B2-4F17-A250-1858DFC3D7C3}"/>
              </a:ext>
              <a:ext uri="{C183D7F6-B498-43B3-948B-1728B52AA6E4}">
                <adec:decorative xmlns:adec="http://schemas.microsoft.com/office/drawing/2017/decorative" val="1"/>
              </a:ext>
            </a:extLst>
          </p:cNvPr>
          <p:cNvSpPr>
            <a:spLocks/>
          </p:cNvSpPr>
          <p:nvPr/>
        </p:nvSpPr>
        <p:spPr bwMode="auto">
          <a:xfrm>
            <a:off x="5150645" y="3273028"/>
            <a:ext cx="8335" cy="1851422"/>
          </a:xfrm>
          <a:custGeom>
            <a:avLst/>
            <a:gdLst>
              <a:gd name="T0" fmla="*/ 0 w 7"/>
              <a:gd name="T1" fmla="*/ 0 h 1555"/>
              <a:gd name="T2" fmla="*/ 2147483646 w 7"/>
              <a:gd name="T3" fmla="*/ 2147483646 h 1555"/>
              <a:gd name="T4" fmla="*/ 0 60000 65536"/>
              <a:gd name="T5" fmla="*/ 0 60000 65536"/>
              <a:gd name="T6" fmla="*/ 0 w 7"/>
              <a:gd name="T7" fmla="*/ 0 h 1555"/>
              <a:gd name="T8" fmla="*/ 7 w 7"/>
              <a:gd name="T9" fmla="*/ 1555 h 1555"/>
            </a:gdLst>
            <a:ahLst/>
            <a:cxnLst>
              <a:cxn ang="T4">
                <a:pos x="T0" y="T1"/>
              </a:cxn>
              <a:cxn ang="T5">
                <a:pos x="T2" y="T3"/>
              </a:cxn>
            </a:cxnLst>
            <a:rect l="T6" t="T7" r="T8" b="T9"/>
            <a:pathLst>
              <a:path w="7" h="1555">
                <a:moveTo>
                  <a:pt x="0" y="0"/>
                </a:moveTo>
                <a:lnTo>
                  <a:pt x="7" y="1555"/>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1" name="Freeform 21">
            <a:extLst>
              <a:ext uri="{FF2B5EF4-FFF2-40B4-BE49-F238E27FC236}">
                <a16:creationId xmlns:a16="http://schemas.microsoft.com/office/drawing/2014/main" id="{B33CCD17-FF93-4671-BD75-3262B94E1158}"/>
              </a:ext>
              <a:ext uri="{C183D7F6-B498-43B3-948B-1728B52AA6E4}">
                <adec:decorative xmlns:adec="http://schemas.microsoft.com/office/drawing/2017/decorative" val="1"/>
              </a:ext>
            </a:extLst>
          </p:cNvPr>
          <p:cNvSpPr>
            <a:spLocks/>
          </p:cNvSpPr>
          <p:nvPr/>
        </p:nvSpPr>
        <p:spPr bwMode="auto">
          <a:xfrm>
            <a:off x="5905500" y="3273030"/>
            <a:ext cx="15479" cy="1835944"/>
          </a:xfrm>
          <a:custGeom>
            <a:avLst/>
            <a:gdLst>
              <a:gd name="T0" fmla="*/ 2147483646 w 13"/>
              <a:gd name="T1" fmla="*/ 0 h 1542"/>
              <a:gd name="T2" fmla="*/ 0 w 13"/>
              <a:gd name="T3" fmla="*/ 2147483646 h 1542"/>
              <a:gd name="T4" fmla="*/ 0 60000 65536"/>
              <a:gd name="T5" fmla="*/ 0 60000 65536"/>
              <a:gd name="T6" fmla="*/ 0 w 13"/>
              <a:gd name="T7" fmla="*/ 0 h 1542"/>
              <a:gd name="T8" fmla="*/ 13 w 13"/>
              <a:gd name="T9" fmla="*/ 1542 h 1542"/>
            </a:gdLst>
            <a:ahLst/>
            <a:cxnLst>
              <a:cxn ang="T4">
                <a:pos x="T0" y="T1"/>
              </a:cxn>
              <a:cxn ang="T5">
                <a:pos x="T2" y="T3"/>
              </a:cxn>
            </a:cxnLst>
            <a:rect l="T6" t="T7" r="T8" b="T9"/>
            <a:pathLst>
              <a:path w="13" h="1542">
                <a:moveTo>
                  <a:pt x="13" y="0"/>
                </a:moveTo>
                <a:lnTo>
                  <a:pt x="0" y="1542"/>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2" name="Freeform 22">
            <a:extLst>
              <a:ext uri="{FF2B5EF4-FFF2-40B4-BE49-F238E27FC236}">
                <a16:creationId xmlns:a16="http://schemas.microsoft.com/office/drawing/2014/main" id="{FCCF4153-3AC8-43E4-8CD1-E32EE7FBA072}"/>
              </a:ext>
              <a:ext uri="{C183D7F6-B498-43B3-948B-1728B52AA6E4}">
                <adec:decorative xmlns:adec="http://schemas.microsoft.com/office/drawing/2017/decorative" val="1"/>
              </a:ext>
            </a:extLst>
          </p:cNvPr>
          <p:cNvSpPr>
            <a:spLocks/>
          </p:cNvSpPr>
          <p:nvPr/>
        </p:nvSpPr>
        <p:spPr bwMode="auto">
          <a:xfrm>
            <a:off x="6241256" y="3257550"/>
            <a:ext cx="1191" cy="2110979"/>
          </a:xfrm>
          <a:custGeom>
            <a:avLst/>
            <a:gdLst>
              <a:gd name="T0" fmla="*/ 0 w 1"/>
              <a:gd name="T1" fmla="*/ 0 h 1773"/>
              <a:gd name="T2" fmla="*/ 0 w 1"/>
              <a:gd name="T3" fmla="*/ 2147483646 h 1773"/>
              <a:gd name="T4" fmla="*/ 0 60000 65536"/>
              <a:gd name="T5" fmla="*/ 0 60000 65536"/>
              <a:gd name="T6" fmla="*/ 0 w 1"/>
              <a:gd name="T7" fmla="*/ 0 h 1773"/>
              <a:gd name="T8" fmla="*/ 1 w 1"/>
              <a:gd name="T9" fmla="*/ 1773 h 1773"/>
            </a:gdLst>
            <a:ahLst/>
            <a:cxnLst>
              <a:cxn ang="T4">
                <a:pos x="T0" y="T1"/>
              </a:cxn>
              <a:cxn ang="T5">
                <a:pos x="T2" y="T3"/>
              </a:cxn>
            </a:cxnLst>
            <a:rect l="T6" t="T7" r="T8" b="T9"/>
            <a:pathLst>
              <a:path w="1" h="1773">
                <a:moveTo>
                  <a:pt x="0" y="0"/>
                </a:moveTo>
                <a:lnTo>
                  <a:pt x="0" y="1773"/>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3" name="Freeform 23">
            <a:extLst>
              <a:ext uri="{FF2B5EF4-FFF2-40B4-BE49-F238E27FC236}">
                <a16:creationId xmlns:a16="http://schemas.microsoft.com/office/drawing/2014/main" id="{1D9F0291-82D9-4270-8EC1-941EF7CFB0E8}"/>
              </a:ext>
              <a:ext uri="{C183D7F6-B498-43B3-948B-1728B52AA6E4}">
                <adec:decorative xmlns:adec="http://schemas.microsoft.com/office/drawing/2017/decorative" val="1"/>
              </a:ext>
            </a:extLst>
          </p:cNvPr>
          <p:cNvSpPr>
            <a:spLocks/>
          </p:cNvSpPr>
          <p:nvPr/>
        </p:nvSpPr>
        <p:spPr bwMode="auto">
          <a:xfrm>
            <a:off x="6622257" y="3250407"/>
            <a:ext cx="7144" cy="2353866"/>
          </a:xfrm>
          <a:custGeom>
            <a:avLst/>
            <a:gdLst>
              <a:gd name="T0" fmla="*/ 0 w 6"/>
              <a:gd name="T1" fmla="*/ 0 h 1977"/>
              <a:gd name="T2" fmla="*/ 2147483646 w 6"/>
              <a:gd name="T3" fmla="*/ 2147483646 h 1977"/>
              <a:gd name="T4" fmla="*/ 0 60000 65536"/>
              <a:gd name="T5" fmla="*/ 0 60000 65536"/>
              <a:gd name="T6" fmla="*/ 0 w 6"/>
              <a:gd name="T7" fmla="*/ 0 h 1977"/>
              <a:gd name="T8" fmla="*/ 6 w 6"/>
              <a:gd name="T9" fmla="*/ 1977 h 1977"/>
            </a:gdLst>
            <a:ahLst/>
            <a:cxnLst>
              <a:cxn ang="T4">
                <a:pos x="T0" y="T1"/>
              </a:cxn>
              <a:cxn ang="T5">
                <a:pos x="T2" y="T3"/>
              </a:cxn>
            </a:cxnLst>
            <a:rect l="T6" t="T7" r="T8" b="T9"/>
            <a:pathLst>
              <a:path w="6" h="1977">
                <a:moveTo>
                  <a:pt x="0" y="0"/>
                </a:moveTo>
                <a:lnTo>
                  <a:pt x="6" y="1977"/>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4" name="Freeform 24">
            <a:extLst>
              <a:ext uri="{FF2B5EF4-FFF2-40B4-BE49-F238E27FC236}">
                <a16:creationId xmlns:a16="http://schemas.microsoft.com/office/drawing/2014/main" id="{CA023046-4073-4378-BF21-4FEFE5CAE97C}"/>
              </a:ext>
              <a:ext uri="{C183D7F6-B498-43B3-948B-1728B52AA6E4}">
                <adec:decorative xmlns:adec="http://schemas.microsoft.com/office/drawing/2017/decorative" val="1"/>
              </a:ext>
            </a:extLst>
          </p:cNvPr>
          <p:cNvSpPr>
            <a:spLocks/>
          </p:cNvSpPr>
          <p:nvPr/>
        </p:nvSpPr>
        <p:spPr bwMode="auto">
          <a:xfrm>
            <a:off x="7124701" y="3250406"/>
            <a:ext cx="7144" cy="2544366"/>
          </a:xfrm>
          <a:custGeom>
            <a:avLst/>
            <a:gdLst>
              <a:gd name="T0" fmla="*/ 0 w 6"/>
              <a:gd name="T1" fmla="*/ 0 h 2137"/>
              <a:gd name="T2" fmla="*/ 2147483646 w 6"/>
              <a:gd name="T3" fmla="*/ 2147483646 h 2137"/>
              <a:gd name="T4" fmla="*/ 0 60000 65536"/>
              <a:gd name="T5" fmla="*/ 0 60000 65536"/>
              <a:gd name="T6" fmla="*/ 0 w 6"/>
              <a:gd name="T7" fmla="*/ 0 h 2137"/>
              <a:gd name="T8" fmla="*/ 6 w 6"/>
              <a:gd name="T9" fmla="*/ 2137 h 2137"/>
            </a:gdLst>
            <a:ahLst/>
            <a:cxnLst>
              <a:cxn ang="T4">
                <a:pos x="T0" y="T1"/>
              </a:cxn>
              <a:cxn ang="T5">
                <a:pos x="T2" y="T3"/>
              </a:cxn>
            </a:cxnLst>
            <a:rect l="T6" t="T7" r="T8" b="T9"/>
            <a:pathLst>
              <a:path w="6" h="2137">
                <a:moveTo>
                  <a:pt x="0" y="0"/>
                </a:moveTo>
                <a:lnTo>
                  <a:pt x="6" y="2137"/>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5" name="Freeform 25">
            <a:extLst>
              <a:ext uri="{FF2B5EF4-FFF2-40B4-BE49-F238E27FC236}">
                <a16:creationId xmlns:a16="http://schemas.microsoft.com/office/drawing/2014/main" id="{8CA29E44-C265-4A87-8127-FD0D12C307DB}"/>
              </a:ext>
              <a:ext uri="{C183D7F6-B498-43B3-948B-1728B52AA6E4}">
                <adec:decorative xmlns:adec="http://schemas.microsoft.com/office/drawing/2017/decorative" val="1"/>
              </a:ext>
            </a:extLst>
          </p:cNvPr>
          <p:cNvSpPr>
            <a:spLocks/>
          </p:cNvSpPr>
          <p:nvPr/>
        </p:nvSpPr>
        <p:spPr bwMode="auto">
          <a:xfrm>
            <a:off x="4731544" y="3280173"/>
            <a:ext cx="1191" cy="1943100"/>
          </a:xfrm>
          <a:custGeom>
            <a:avLst/>
            <a:gdLst>
              <a:gd name="T0" fmla="*/ 0 w 1"/>
              <a:gd name="T1" fmla="*/ 0 h 1632"/>
              <a:gd name="T2" fmla="*/ 0 w 1"/>
              <a:gd name="T3" fmla="*/ 2147483646 h 1632"/>
              <a:gd name="T4" fmla="*/ 0 60000 65536"/>
              <a:gd name="T5" fmla="*/ 0 60000 65536"/>
              <a:gd name="T6" fmla="*/ 0 w 1"/>
              <a:gd name="T7" fmla="*/ 0 h 1632"/>
              <a:gd name="T8" fmla="*/ 1 w 1"/>
              <a:gd name="T9" fmla="*/ 1632 h 1632"/>
            </a:gdLst>
            <a:ahLst/>
            <a:cxnLst>
              <a:cxn ang="T4">
                <a:pos x="T0" y="T1"/>
              </a:cxn>
              <a:cxn ang="T5">
                <a:pos x="T2" y="T3"/>
              </a:cxn>
            </a:cxnLst>
            <a:rect l="T6" t="T7" r="T8" b="T9"/>
            <a:pathLst>
              <a:path w="1" h="1632">
                <a:moveTo>
                  <a:pt x="0" y="0"/>
                </a:moveTo>
                <a:lnTo>
                  <a:pt x="0" y="1632"/>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7" name="Freeform 27">
            <a:extLst>
              <a:ext uri="{FF2B5EF4-FFF2-40B4-BE49-F238E27FC236}">
                <a16:creationId xmlns:a16="http://schemas.microsoft.com/office/drawing/2014/main" id="{07379D0B-B11E-4171-99E6-EE3067BE7C21}"/>
              </a:ext>
              <a:ext uri="{C183D7F6-B498-43B3-948B-1728B52AA6E4}">
                <adec:decorative xmlns:adec="http://schemas.microsoft.com/office/drawing/2017/decorative" val="1"/>
              </a:ext>
            </a:extLst>
          </p:cNvPr>
          <p:cNvSpPr>
            <a:spLocks/>
          </p:cNvSpPr>
          <p:nvPr/>
        </p:nvSpPr>
        <p:spPr bwMode="auto">
          <a:xfrm>
            <a:off x="5669756" y="3273030"/>
            <a:ext cx="1191" cy="1782365"/>
          </a:xfrm>
          <a:custGeom>
            <a:avLst/>
            <a:gdLst>
              <a:gd name="T0" fmla="*/ 0 w 1"/>
              <a:gd name="T1" fmla="*/ 0 h 1497"/>
              <a:gd name="T2" fmla="*/ 0 w 1"/>
              <a:gd name="T3" fmla="*/ 2147483646 h 1497"/>
              <a:gd name="T4" fmla="*/ 0 60000 65536"/>
              <a:gd name="T5" fmla="*/ 0 60000 65536"/>
              <a:gd name="T6" fmla="*/ 0 w 1"/>
              <a:gd name="T7" fmla="*/ 0 h 1497"/>
              <a:gd name="T8" fmla="*/ 1 w 1"/>
              <a:gd name="T9" fmla="*/ 1497 h 1497"/>
            </a:gdLst>
            <a:ahLst/>
            <a:cxnLst>
              <a:cxn ang="T4">
                <a:pos x="T0" y="T1"/>
              </a:cxn>
              <a:cxn ang="T5">
                <a:pos x="T2" y="T3"/>
              </a:cxn>
            </a:cxnLst>
            <a:rect l="T6" t="T7" r="T8" b="T9"/>
            <a:pathLst>
              <a:path w="1" h="1497">
                <a:moveTo>
                  <a:pt x="0" y="0"/>
                </a:moveTo>
                <a:lnTo>
                  <a:pt x="0" y="1497"/>
                </a:lnTo>
              </a:path>
            </a:pathLst>
          </a:custGeom>
          <a:noFill/>
          <a:ln w="25400" cap="flat" cmpd="sng">
            <a:solidFill>
              <a:srgbClr val="FF0000"/>
            </a:solidFill>
            <a:prstDash val="solid"/>
            <a:round/>
            <a:headEnd type="none" w="med" len="med"/>
            <a:tailEnd type="oval"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271386" name="Freeform 26">
            <a:extLst>
              <a:ext uri="{FF2B5EF4-FFF2-40B4-BE49-F238E27FC236}">
                <a16:creationId xmlns:a16="http://schemas.microsoft.com/office/drawing/2014/main" id="{78B20B3D-D71A-491D-98F8-E5018B42AA16}"/>
              </a:ext>
              <a:ext uri="{C183D7F6-B498-43B3-948B-1728B52AA6E4}">
                <adec:decorative xmlns:adec="http://schemas.microsoft.com/office/drawing/2017/decorative" val="1"/>
              </a:ext>
            </a:extLst>
          </p:cNvPr>
          <p:cNvSpPr>
            <a:spLocks/>
          </p:cNvSpPr>
          <p:nvPr/>
        </p:nvSpPr>
        <p:spPr bwMode="auto">
          <a:xfrm>
            <a:off x="2445544" y="4586289"/>
            <a:ext cx="4686300" cy="1246585"/>
          </a:xfrm>
          <a:custGeom>
            <a:avLst/>
            <a:gdLst>
              <a:gd name="T0" fmla="*/ 0 w 3936"/>
              <a:gd name="T1" fmla="*/ 2147483646 h 1047"/>
              <a:gd name="T2" fmla="*/ 2147483646 w 3936"/>
              <a:gd name="T3" fmla="*/ 2147483646 h 1047"/>
              <a:gd name="T4" fmla="*/ 2147483646 w 3936"/>
              <a:gd name="T5" fmla="*/ 2147483646 h 1047"/>
              <a:gd name="T6" fmla="*/ 2147483646 w 3936"/>
              <a:gd name="T7" fmla="*/ 2147483646 h 1047"/>
              <a:gd name="T8" fmla="*/ 2147483646 w 3936"/>
              <a:gd name="T9" fmla="*/ 2147483646 h 1047"/>
              <a:gd name="T10" fmla="*/ 2147483646 w 3936"/>
              <a:gd name="T11" fmla="*/ 2147483646 h 1047"/>
              <a:gd name="T12" fmla="*/ 2147483646 w 3936"/>
              <a:gd name="T13" fmla="*/ 2147483646 h 1047"/>
              <a:gd name="T14" fmla="*/ 2147483646 w 3936"/>
              <a:gd name="T15" fmla="*/ 2147483646 h 1047"/>
              <a:gd name="T16" fmla="*/ 2147483646 w 3936"/>
              <a:gd name="T17" fmla="*/ 2147483646 h 1047"/>
              <a:gd name="T18" fmla="*/ 2147483646 w 3936"/>
              <a:gd name="T19" fmla="*/ 2147483646 h 1047"/>
              <a:gd name="T20" fmla="*/ 2147483646 w 3936"/>
              <a:gd name="T21" fmla="*/ 2147483646 h 1047"/>
              <a:gd name="T22" fmla="*/ 2147483646 w 3936"/>
              <a:gd name="T23" fmla="*/ 2147483646 h 1047"/>
              <a:gd name="T24" fmla="*/ 2147483646 w 3936"/>
              <a:gd name="T25" fmla="*/ 2147483646 h 1047"/>
              <a:gd name="T26" fmla="*/ 2147483646 w 3936"/>
              <a:gd name="T27" fmla="*/ 2147483646 h 1047"/>
              <a:gd name="T28" fmla="*/ 2147483646 w 3936"/>
              <a:gd name="T29" fmla="*/ 2147483646 h 1047"/>
              <a:gd name="T30" fmla="*/ 2147483646 w 3936"/>
              <a:gd name="T31" fmla="*/ 2147483646 h 1047"/>
              <a:gd name="T32" fmla="*/ 2147483646 w 3936"/>
              <a:gd name="T33" fmla="*/ 2147483646 h 10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36"/>
              <a:gd name="T52" fmla="*/ 0 h 1047"/>
              <a:gd name="T53" fmla="*/ 3936 w 3936"/>
              <a:gd name="T54" fmla="*/ 1047 h 10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36" h="1047">
                <a:moveTo>
                  <a:pt x="0" y="1047"/>
                </a:moveTo>
                <a:cubicBezTo>
                  <a:pt x="18" y="1014"/>
                  <a:pt x="72" y="917"/>
                  <a:pt x="109" y="849"/>
                </a:cubicBezTo>
                <a:cubicBezTo>
                  <a:pt x="146" y="781"/>
                  <a:pt x="181" y="703"/>
                  <a:pt x="224" y="638"/>
                </a:cubicBezTo>
                <a:cubicBezTo>
                  <a:pt x="267" y="573"/>
                  <a:pt x="315" y="521"/>
                  <a:pt x="365" y="458"/>
                </a:cubicBezTo>
                <a:cubicBezTo>
                  <a:pt x="415" y="395"/>
                  <a:pt x="476" y="323"/>
                  <a:pt x="525" y="260"/>
                </a:cubicBezTo>
                <a:cubicBezTo>
                  <a:pt x="574" y="197"/>
                  <a:pt x="612" y="124"/>
                  <a:pt x="660" y="81"/>
                </a:cubicBezTo>
                <a:cubicBezTo>
                  <a:pt x="708" y="38"/>
                  <a:pt x="721" y="8"/>
                  <a:pt x="813" y="4"/>
                </a:cubicBezTo>
                <a:cubicBezTo>
                  <a:pt x="905" y="0"/>
                  <a:pt x="1100" y="14"/>
                  <a:pt x="1210" y="55"/>
                </a:cubicBezTo>
                <a:cubicBezTo>
                  <a:pt x="1320" y="96"/>
                  <a:pt x="1393" y="179"/>
                  <a:pt x="1472" y="247"/>
                </a:cubicBezTo>
                <a:cubicBezTo>
                  <a:pt x="1551" y="315"/>
                  <a:pt x="1608" y="418"/>
                  <a:pt x="1684" y="465"/>
                </a:cubicBezTo>
                <a:cubicBezTo>
                  <a:pt x="1760" y="512"/>
                  <a:pt x="1826" y="530"/>
                  <a:pt x="1927" y="529"/>
                </a:cubicBezTo>
                <a:cubicBezTo>
                  <a:pt x="2028" y="528"/>
                  <a:pt x="2161" y="478"/>
                  <a:pt x="2292" y="458"/>
                </a:cubicBezTo>
                <a:cubicBezTo>
                  <a:pt x="2423" y="438"/>
                  <a:pt x="2612" y="409"/>
                  <a:pt x="2714" y="407"/>
                </a:cubicBezTo>
                <a:cubicBezTo>
                  <a:pt x="2816" y="405"/>
                  <a:pt x="2825" y="406"/>
                  <a:pt x="2906" y="446"/>
                </a:cubicBezTo>
                <a:cubicBezTo>
                  <a:pt x="2987" y="486"/>
                  <a:pt x="3103" y="582"/>
                  <a:pt x="3200" y="650"/>
                </a:cubicBezTo>
                <a:cubicBezTo>
                  <a:pt x="3297" y="718"/>
                  <a:pt x="3365" y="793"/>
                  <a:pt x="3488" y="855"/>
                </a:cubicBezTo>
                <a:cubicBezTo>
                  <a:pt x="3611" y="917"/>
                  <a:pt x="3843" y="987"/>
                  <a:pt x="3936" y="1022"/>
                </a:cubicBezTo>
              </a:path>
            </a:pathLst>
          </a:custGeom>
          <a:noFill/>
          <a:ln w="57150" cap="flat" cmpd="sng">
            <a:solidFill>
              <a:srgbClr val="0099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defRPr/>
            </a:pPr>
            <a:endParaRPr lang="en-US">
              <a:solidFill>
                <a:srgbClr val="000000"/>
              </a:solidFill>
              <a:latin typeface="Arial" panose="020B0604020202020204" pitchFamily="34" charset="0"/>
              <a:ea typeface="ＭＳ Ｐゴシック" panose="020B0600070205080204" pitchFamily="34" charset="-128"/>
              <a:sym typeface="Gill Sans"/>
            </a:endParaRPr>
          </a:p>
        </p:txBody>
      </p:sp>
    </p:spTree>
    <p:custDataLst>
      <p:tags r:id="rId1"/>
    </p:custDataLst>
  </p:cSld>
  <p:clrMapOvr>
    <a:masterClrMapping/>
  </p:clrMapOvr>
  <p:transition advTm="45547"/>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71369"/>
                                        </p:tgtEl>
                                        <p:attrNameLst>
                                          <p:attrName>style.visibility</p:attrName>
                                        </p:attrNameLst>
                                      </p:cBhvr>
                                      <p:to>
                                        <p:strVal val="visible"/>
                                      </p:to>
                                    </p:set>
                                    <p:animEffect transition="in" filter="wipe(left)">
                                      <p:cBhvr>
                                        <p:cTn id="7" dur="500"/>
                                        <p:tgtEl>
                                          <p:spTgt spid="27136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271370"/>
                                        </p:tgtEl>
                                        <p:attrNameLst>
                                          <p:attrName>style.visibility</p:attrName>
                                        </p:attrNameLst>
                                      </p:cBhvr>
                                      <p:to>
                                        <p:strVal val="visible"/>
                                      </p:to>
                                    </p:set>
                                    <p:animEffect transition="in" filter="wipe(up)">
                                      <p:cBhvr>
                                        <p:cTn id="12" dur="500"/>
                                        <p:tgtEl>
                                          <p:spTgt spid="271370"/>
                                        </p:tgtEl>
                                      </p:cBhvr>
                                    </p:animEffect>
                                  </p:childTnLst>
                                </p:cTn>
                              </p:par>
                            </p:childTnLst>
                          </p:cTn>
                        </p:par>
                        <p:par>
                          <p:cTn id="13" fill="hold" nodeType="afterGroup">
                            <p:stCondLst>
                              <p:cond delay="500"/>
                            </p:stCondLst>
                            <p:childTnLst>
                              <p:par>
                                <p:cTn id="14" presetID="22" presetClass="entr" presetSubtype="1" fill="hold" nodeType="afterEffect">
                                  <p:stCondLst>
                                    <p:cond delay="0"/>
                                  </p:stCondLst>
                                  <p:childTnLst>
                                    <p:set>
                                      <p:cBhvr>
                                        <p:cTn id="15" dur="1" fill="hold">
                                          <p:stCondLst>
                                            <p:cond delay="0"/>
                                          </p:stCondLst>
                                        </p:cTn>
                                        <p:tgtEl>
                                          <p:spTgt spid="271371"/>
                                        </p:tgtEl>
                                        <p:attrNameLst>
                                          <p:attrName>style.visibility</p:attrName>
                                        </p:attrNameLst>
                                      </p:cBhvr>
                                      <p:to>
                                        <p:strVal val="visible"/>
                                      </p:to>
                                    </p:set>
                                    <p:animEffect transition="in" filter="wipe(up)">
                                      <p:cBhvr>
                                        <p:cTn id="16" dur="500"/>
                                        <p:tgtEl>
                                          <p:spTgt spid="271371"/>
                                        </p:tgtEl>
                                      </p:cBhvr>
                                    </p:animEffect>
                                  </p:childTnLst>
                                </p:cTn>
                              </p:par>
                            </p:childTnLst>
                          </p:cTn>
                        </p:par>
                        <p:par>
                          <p:cTn id="17" fill="hold" nodeType="afterGroup">
                            <p:stCondLst>
                              <p:cond delay="1000"/>
                            </p:stCondLst>
                            <p:childTnLst>
                              <p:par>
                                <p:cTn id="18" presetID="22" presetClass="entr" presetSubtype="1" fill="hold" nodeType="afterEffect">
                                  <p:stCondLst>
                                    <p:cond delay="0"/>
                                  </p:stCondLst>
                                  <p:childTnLst>
                                    <p:set>
                                      <p:cBhvr>
                                        <p:cTn id="19" dur="1" fill="hold">
                                          <p:stCondLst>
                                            <p:cond delay="0"/>
                                          </p:stCondLst>
                                        </p:cTn>
                                        <p:tgtEl>
                                          <p:spTgt spid="271372"/>
                                        </p:tgtEl>
                                        <p:attrNameLst>
                                          <p:attrName>style.visibility</p:attrName>
                                        </p:attrNameLst>
                                      </p:cBhvr>
                                      <p:to>
                                        <p:strVal val="visible"/>
                                      </p:to>
                                    </p:set>
                                    <p:animEffect transition="in" filter="wipe(up)">
                                      <p:cBhvr>
                                        <p:cTn id="20" dur="500"/>
                                        <p:tgtEl>
                                          <p:spTgt spid="271372"/>
                                        </p:tgtEl>
                                      </p:cBhvr>
                                    </p:animEffect>
                                  </p:childTnLst>
                                </p:cTn>
                              </p:par>
                            </p:childTnLst>
                          </p:cTn>
                        </p:par>
                        <p:par>
                          <p:cTn id="21" fill="hold" nodeType="afterGroup">
                            <p:stCondLst>
                              <p:cond delay="1500"/>
                            </p:stCondLst>
                            <p:childTnLst>
                              <p:par>
                                <p:cTn id="22" presetID="22" presetClass="entr" presetSubtype="1" fill="hold" nodeType="afterEffect">
                                  <p:stCondLst>
                                    <p:cond delay="0"/>
                                  </p:stCondLst>
                                  <p:childTnLst>
                                    <p:set>
                                      <p:cBhvr>
                                        <p:cTn id="23" dur="1" fill="hold">
                                          <p:stCondLst>
                                            <p:cond delay="0"/>
                                          </p:stCondLst>
                                        </p:cTn>
                                        <p:tgtEl>
                                          <p:spTgt spid="271373"/>
                                        </p:tgtEl>
                                        <p:attrNameLst>
                                          <p:attrName>style.visibility</p:attrName>
                                        </p:attrNameLst>
                                      </p:cBhvr>
                                      <p:to>
                                        <p:strVal val="visible"/>
                                      </p:to>
                                    </p:set>
                                    <p:animEffect transition="in" filter="wipe(up)">
                                      <p:cBhvr>
                                        <p:cTn id="24" dur="500"/>
                                        <p:tgtEl>
                                          <p:spTgt spid="271373"/>
                                        </p:tgtEl>
                                      </p:cBhvr>
                                    </p:animEffect>
                                  </p:childTnLst>
                                </p:cTn>
                              </p:par>
                            </p:childTnLst>
                          </p:cTn>
                        </p:par>
                        <p:par>
                          <p:cTn id="25" fill="hold" nodeType="afterGroup">
                            <p:stCondLst>
                              <p:cond delay="2000"/>
                            </p:stCondLst>
                            <p:childTnLst>
                              <p:par>
                                <p:cTn id="26" presetID="22" presetClass="entr" presetSubtype="1" fill="hold" nodeType="afterEffect">
                                  <p:stCondLst>
                                    <p:cond delay="0"/>
                                  </p:stCondLst>
                                  <p:childTnLst>
                                    <p:set>
                                      <p:cBhvr>
                                        <p:cTn id="27" dur="1" fill="hold">
                                          <p:stCondLst>
                                            <p:cond delay="0"/>
                                          </p:stCondLst>
                                        </p:cTn>
                                        <p:tgtEl>
                                          <p:spTgt spid="271374"/>
                                        </p:tgtEl>
                                        <p:attrNameLst>
                                          <p:attrName>style.visibility</p:attrName>
                                        </p:attrNameLst>
                                      </p:cBhvr>
                                      <p:to>
                                        <p:strVal val="visible"/>
                                      </p:to>
                                    </p:set>
                                    <p:animEffect transition="in" filter="wipe(up)">
                                      <p:cBhvr>
                                        <p:cTn id="28" dur="500"/>
                                        <p:tgtEl>
                                          <p:spTgt spid="271374"/>
                                        </p:tgtEl>
                                      </p:cBhvr>
                                    </p:animEffect>
                                  </p:childTnLst>
                                </p:cTn>
                              </p:par>
                            </p:childTnLst>
                          </p:cTn>
                        </p:par>
                        <p:par>
                          <p:cTn id="29" fill="hold" nodeType="afterGroup">
                            <p:stCondLst>
                              <p:cond delay="2500"/>
                            </p:stCondLst>
                            <p:childTnLst>
                              <p:par>
                                <p:cTn id="30" presetID="22" presetClass="entr" presetSubtype="1" fill="hold" nodeType="afterEffect">
                                  <p:stCondLst>
                                    <p:cond delay="0"/>
                                  </p:stCondLst>
                                  <p:childTnLst>
                                    <p:set>
                                      <p:cBhvr>
                                        <p:cTn id="31" dur="1" fill="hold">
                                          <p:stCondLst>
                                            <p:cond delay="0"/>
                                          </p:stCondLst>
                                        </p:cTn>
                                        <p:tgtEl>
                                          <p:spTgt spid="271375"/>
                                        </p:tgtEl>
                                        <p:attrNameLst>
                                          <p:attrName>style.visibility</p:attrName>
                                        </p:attrNameLst>
                                      </p:cBhvr>
                                      <p:to>
                                        <p:strVal val="visible"/>
                                      </p:to>
                                    </p:set>
                                    <p:animEffect transition="in" filter="wipe(up)">
                                      <p:cBhvr>
                                        <p:cTn id="32" dur="500"/>
                                        <p:tgtEl>
                                          <p:spTgt spid="271375"/>
                                        </p:tgtEl>
                                      </p:cBhvr>
                                    </p:animEffect>
                                  </p:childTnLst>
                                </p:cTn>
                              </p:par>
                            </p:childTnLst>
                          </p:cTn>
                        </p:par>
                        <p:par>
                          <p:cTn id="33" fill="hold" nodeType="afterGroup">
                            <p:stCondLst>
                              <p:cond delay="3000"/>
                            </p:stCondLst>
                            <p:childTnLst>
                              <p:par>
                                <p:cTn id="34" presetID="22" presetClass="entr" presetSubtype="1" fill="hold" nodeType="afterEffect">
                                  <p:stCondLst>
                                    <p:cond delay="0"/>
                                  </p:stCondLst>
                                  <p:childTnLst>
                                    <p:set>
                                      <p:cBhvr>
                                        <p:cTn id="35" dur="1" fill="hold">
                                          <p:stCondLst>
                                            <p:cond delay="0"/>
                                          </p:stCondLst>
                                        </p:cTn>
                                        <p:tgtEl>
                                          <p:spTgt spid="271377"/>
                                        </p:tgtEl>
                                        <p:attrNameLst>
                                          <p:attrName>style.visibility</p:attrName>
                                        </p:attrNameLst>
                                      </p:cBhvr>
                                      <p:to>
                                        <p:strVal val="visible"/>
                                      </p:to>
                                    </p:set>
                                    <p:animEffect transition="in" filter="wipe(up)">
                                      <p:cBhvr>
                                        <p:cTn id="36" dur="500"/>
                                        <p:tgtEl>
                                          <p:spTgt spid="271377"/>
                                        </p:tgtEl>
                                      </p:cBhvr>
                                    </p:animEffect>
                                  </p:childTnLst>
                                </p:cTn>
                              </p:par>
                            </p:childTnLst>
                          </p:cTn>
                        </p:par>
                        <p:par>
                          <p:cTn id="37" fill="hold" nodeType="afterGroup">
                            <p:stCondLst>
                              <p:cond delay="3500"/>
                            </p:stCondLst>
                            <p:childTnLst>
                              <p:par>
                                <p:cTn id="38" presetID="22" presetClass="entr" presetSubtype="1" fill="hold" nodeType="afterEffect">
                                  <p:stCondLst>
                                    <p:cond delay="0"/>
                                  </p:stCondLst>
                                  <p:childTnLst>
                                    <p:set>
                                      <p:cBhvr>
                                        <p:cTn id="39" dur="1" fill="hold">
                                          <p:stCondLst>
                                            <p:cond delay="0"/>
                                          </p:stCondLst>
                                        </p:cTn>
                                        <p:tgtEl>
                                          <p:spTgt spid="271376"/>
                                        </p:tgtEl>
                                        <p:attrNameLst>
                                          <p:attrName>style.visibility</p:attrName>
                                        </p:attrNameLst>
                                      </p:cBhvr>
                                      <p:to>
                                        <p:strVal val="visible"/>
                                      </p:to>
                                    </p:set>
                                    <p:animEffect transition="in" filter="wipe(up)">
                                      <p:cBhvr>
                                        <p:cTn id="40" dur="500"/>
                                        <p:tgtEl>
                                          <p:spTgt spid="271376"/>
                                        </p:tgtEl>
                                      </p:cBhvr>
                                    </p:animEffect>
                                  </p:childTnLst>
                                </p:cTn>
                              </p:par>
                            </p:childTnLst>
                          </p:cTn>
                        </p:par>
                        <p:par>
                          <p:cTn id="41" fill="hold" nodeType="afterGroup">
                            <p:stCondLst>
                              <p:cond delay="4000"/>
                            </p:stCondLst>
                            <p:childTnLst>
                              <p:par>
                                <p:cTn id="42" presetID="22" presetClass="entr" presetSubtype="1" fill="hold" nodeType="afterEffect">
                                  <p:stCondLst>
                                    <p:cond delay="0"/>
                                  </p:stCondLst>
                                  <p:childTnLst>
                                    <p:set>
                                      <p:cBhvr>
                                        <p:cTn id="43" dur="1" fill="hold">
                                          <p:stCondLst>
                                            <p:cond delay="0"/>
                                          </p:stCondLst>
                                        </p:cTn>
                                        <p:tgtEl>
                                          <p:spTgt spid="271378"/>
                                        </p:tgtEl>
                                        <p:attrNameLst>
                                          <p:attrName>style.visibility</p:attrName>
                                        </p:attrNameLst>
                                      </p:cBhvr>
                                      <p:to>
                                        <p:strVal val="visible"/>
                                      </p:to>
                                    </p:set>
                                    <p:animEffect transition="in" filter="wipe(up)">
                                      <p:cBhvr>
                                        <p:cTn id="44" dur="500"/>
                                        <p:tgtEl>
                                          <p:spTgt spid="271378"/>
                                        </p:tgtEl>
                                      </p:cBhvr>
                                    </p:animEffect>
                                  </p:childTnLst>
                                </p:cTn>
                              </p:par>
                            </p:childTnLst>
                          </p:cTn>
                        </p:par>
                        <p:par>
                          <p:cTn id="45" fill="hold" nodeType="afterGroup">
                            <p:stCondLst>
                              <p:cond delay="4500"/>
                            </p:stCondLst>
                            <p:childTnLst>
                              <p:par>
                                <p:cTn id="46" presetID="22" presetClass="entr" presetSubtype="1" fill="hold" nodeType="afterEffect">
                                  <p:stCondLst>
                                    <p:cond delay="0"/>
                                  </p:stCondLst>
                                  <p:childTnLst>
                                    <p:set>
                                      <p:cBhvr>
                                        <p:cTn id="47" dur="1" fill="hold">
                                          <p:stCondLst>
                                            <p:cond delay="0"/>
                                          </p:stCondLst>
                                        </p:cTn>
                                        <p:tgtEl>
                                          <p:spTgt spid="271379"/>
                                        </p:tgtEl>
                                        <p:attrNameLst>
                                          <p:attrName>style.visibility</p:attrName>
                                        </p:attrNameLst>
                                      </p:cBhvr>
                                      <p:to>
                                        <p:strVal val="visible"/>
                                      </p:to>
                                    </p:set>
                                    <p:animEffect transition="in" filter="wipe(up)">
                                      <p:cBhvr>
                                        <p:cTn id="48" dur="500"/>
                                        <p:tgtEl>
                                          <p:spTgt spid="271379"/>
                                        </p:tgtEl>
                                      </p:cBhvr>
                                    </p:animEffect>
                                  </p:childTnLst>
                                </p:cTn>
                              </p:par>
                            </p:childTnLst>
                          </p:cTn>
                        </p:par>
                        <p:par>
                          <p:cTn id="49" fill="hold" nodeType="afterGroup">
                            <p:stCondLst>
                              <p:cond delay="5000"/>
                            </p:stCondLst>
                            <p:childTnLst>
                              <p:par>
                                <p:cTn id="50" presetID="22" presetClass="entr" presetSubtype="1" fill="hold" nodeType="afterEffect">
                                  <p:stCondLst>
                                    <p:cond delay="0"/>
                                  </p:stCondLst>
                                  <p:childTnLst>
                                    <p:set>
                                      <p:cBhvr>
                                        <p:cTn id="51" dur="1" fill="hold">
                                          <p:stCondLst>
                                            <p:cond delay="0"/>
                                          </p:stCondLst>
                                        </p:cTn>
                                        <p:tgtEl>
                                          <p:spTgt spid="271385"/>
                                        </p:tgtEl>
                                        <p:attrNameLst>
                                          <p:attrName>style.visibility</p:attrName>
                                        </p:attrNameLst>
                                      </p:cBhvr>
                                      <p:to>
                                        <p:strVal val="visible"/>
                                      </p:to>
                                    </p:set>
                                    <p:animEffect transition="in" filter="wipe(up)">
                                      <p:cBhvr>
                                        <p:cTn id="52" dur="500"/>
                                        <p:tgtEl>
                                          <p:spTgt spid="271385"/>
                                        </p:tgtEl>
                                      </p:cBhvr>
                                    </p:animEffect>
                                  </p:childTnLst>
                                </p:cTn>
                              </p:par>
                            </p:childTnLst>
                          </p:cTn>
                        </p:par>
                        <p:par>
                          <p:cTn id="53" fill="hold" nodeType="afterGroup">
                            <p:stCondLst>
                              <p:cond delay="5500"/>
                            </p:stCondLst>
                            <p:childTnLst>
                              <p:par>
                                <p:cTn id="54" presetID="22" presetClass="entr" presetSubtype="1" fill="hold" nodeType="afterEffect">
                                  <p:stCondLst>
                                    <p:cond delay="0"/>
                                  </p:stCondLst>
                                  <p:childTnLst>
                                    <p:set>
                                      <p:cBhvr>
                                        <p:cTn id="55" dur="1" fill="hold">
                                          <p:stCondLst>
                                            <p:cond delay="0"/>
                                          </p:stCondLst>
                                        </p:cTn>
                                        <p:tgtEl>
                                          <p:spTgt spid="271380"/>
                                        </p:tgtEl>
                                        <p:attrNameLst>
                                          <p:attrName>style.visibility</p:attrName>
                                        </p:attrNameLst>
                                      </p:cBhvr>
                                      <p:to>
                                        <p:strVal val="visible"/>
                                      </p:to>
                                    </p:set>
                                    <p:animEffect transition="in" filter="wipe(up)">
                                      <p:cBhvr>
                                        <p:cTn id="56" dur="500"/>
                                        <p:tgtEl>
                                          <p:spTgt spid="271380"/>
                                        </p:tgtEl>
                                      </p:cBhvr>
                                    </p:animEffect>
                                  </p:childTnLst>
                                </p:cTn>
                              </p:par>
                            </p:childTnLst>
                          </p:cTn>
                        </p:par>
                        <p:par>
                          <p:cTn id="57" fill="hold" nodeType="afterGroup">
                            <p:stCondLst>
                              <p:cond delay="6000"/>
                            </p:stCondLst>
                            <p:childTnLst>
                              <p:par>
                                <p:cTn id="58" presetID="22" presetClass="entr" presetSubtype="1" fill="hold" nodeType="afterEffect">
                                  <p:stCondLst>
                                    <p:cond delay="0"/>
                                  </p:stCondLst>
                                  <p:childTnLst>
                                    <p:set>
                                      <p:cBhvr>
                                        <p:cTn id="59" dur="1" fill="hold">
                                          <p:stCondLst>
                                            <p:cond delay="0"/>
                                          </p:stCondLst>
                                        </p:cTn>
                                        <p:tgtEl>
                                          <p:spTgt spid="271387"/>
                                        </p:tgtEl>
                                        <p:attrNameLst>
                                          <p:attrName>style.visibility</p:attrName>
                                        </p:attrNameLst>
                                      </p:cBhvr>
                                      <p:to>
                                        <p:strVal val="visible"/>
                                      </p:to>
                                    </p:set>
                                    <p:animEffect transition="in" filter="wipe(up)">
                                      <p:cBhvr>
                                        <p:cTn id="60" dur="500"/>
                                        <p:tgtEl>
                                          <p:spTgt spid="271387"/>
                                        </p:tgtEl>
                                      </p:cBhvr>
                                    </p:animEffect>
                                  </p:childTnLst>
                                </p:cTn>
                              </p:par>
                            </p:childTnLst>
                          </p:cTn>
                        </p:par>
                        <p:par>
                          <p:cTn id="61" fill="hold" nodeType="afterGroup">
                            <p:stCondLst>
                              <p:cond delay="6500"/>
                            </p:stCondLst>
                            <p:childTnLst>
                              <p:par>
                                <p:cTn id="62" presetID="22" presetClass="entr" presetSubtype="1" fill="hold" nodeType="afterEffect">
                                  <p:stCondLst>
                                    <p:cond delay="0"/>
                                  </p:stCondLst>
                                  <p:childTnLst>
                                    <p:set>
                                      <p:cBhvr>
                                        <p:cTn id="63" dur="1" fill="hold">
                                          <p:stCondLst>
                                            <p:cond delay="0"/>
                                          </p:stCondLst>
                                        </p:cTn>
                                        <p:tgtEl>
                                          <p:spTgt spid="271381"/>
                                        </p:tgtEl>
                                        <p:attrNameLst>
                                          <p:attrName>style.visibility</p:attrName>
                                        </p:attrNameLst>
                                      </p:cBhvr>
                                      <p:to>
                                        <p:strVal val="visible"/>
                                      </p:to>
                                    </p:set>
                                    <p:animEffect transition="in" filter="wipe(up)">
                                      <p:cBhvr>
                                        <p:cTn id="64" dur="500"/>
                                        <p:tgtEl>
                                          <p:spTgt spid="271381"/>
                                        </p:tgtEl>
                                      </p:cBhvr>
                                    </p:animEffect>
                                  </p:childTnLst>
                                </p:cTn>
                              </p:par>
                            </p:childTnLst>
                          </p:cTn>
                        </p:par>
                        <p:par>
                          <p:cTn id="65" fill="hold" nodeType="afterGroup">
                            <p:stCondLst>
                              <p:cond delay="7000"/>
                            </p:stCondLst>
                            <p:childTnLst>
                              <p:par>
                                <p:cTn id="66" presetID="22" presetClass="entr" presetSubtype="1" fill="hold" nodeType="afterEffect">
                                  <p:stCondLst>
                                    <p:cond delay="0"/>
                                  </p:stCondLst>
                                  <p:childTnLst>
                                    <p:set>
                                      <p:cBhvr>
                                        <p:cTn id="67" dur="1" fill="hold">
                                          <p:stCondLst>
                                            <p:cond delay="0"/>
                                          </p:stCondLst>
                                        </p:cTn>
                                        <p:tgtEl>
                                          <p:spTgt spid="271382"/>
                                        </p:tgtEl>
                                        <p:attrNameLst>
                                          <p:attrName>style.visibility</p:attrName>
                                        </p:attrNameLst>
                                      </p:cBhvr>
                                      <p:to>
                                        <p:strVal val="visible"/>
                                      </p:to>
                                    </p:set>
                                    <p:animEffect transition="in" filter="wipe(up)">
                                      <p:cBhvr>
                                        <p:cTn id="68" dur="500"/>
                                        <p:tgtEl>
                                          <p:spTgt spid="271382"/>
                                        </p:tgtEl>
                                      </p:cBhvr>
                                    </p:animEffect>
                                  </p:childTnLst>
                                </p:cTn>
                              </p:par>
                            </p:childTnLst>
                          </p:cTn>
                        </p:par>
                        <p:par>
                          <p:cTn id="69" fill="hold" nodeType="afterGroup">
                            <p:stCondLst>
                              <p:cond delay="7500"/>
                            </p:stCondLst>
                            <p:childTnLst>
                              <p:par>
                                <p:cTn id="70" presetID="22" presetClass="entr" presetSubtype="1" fill="hold" nodeType="afterEffect">
                                  <p:stCondLst>
                                    <p:cond delay="0"/>
                                  </p:stCondLst>
                                  <p:childTnLst>
                                    <p:set>
                                      <p:cBhvr>
                                        <p:cTn id="71" dur="1" fill="hold">
                                          <p:stCondLst>
                                            <p:cond delay="0"/>
                                          </p:stCondLst>
                                        </p:cTn>
                                        <p:tgtEl>
                                          <p:spTgt spid="271383"/>
                                        </p:tgtEl>
                                        <p:attrNameLst>
                                          <p:attrName>style.visibility</p:attrName>
                                        </p:attrNameLst>
                                      </p:cBhvr>
                                      <p:to>
                                        <p:strVal val="visible"/>
                                      </p:to>
                                    </p:set>
                                    <p:animEffect transition="in" filter="wipe(up)">
                                      <p:cBhvr>
                                        <p:cTn id="72" dur="500"/>
                                        <p:tgtEl>
                                          <p:spTgt spid="271383"/>
                                        </p:tgtEl>
                                      </p:cBhvr>
                                    </p:animEffect>
                                  </p:childTnLst>
                                </p:cTn>
                              </p:par>
                            </p:childTnLst>
                          </p:cTn>
                        </p:par>
                        <p:par>
                          <p:cTn id="73" fill="hold" nodeType="afterGroup">
                            <p:stCondLst>
                              <p:cond delay="8000"/>
                            </p:stCondLst>
                            <p:childTnLst>
                              <p:par>
                                <p:cTn id="74" presetID="22" presetClass="entr" presetSubtype="1" fill="hold" nodeType="afterEffect">
                                  <p:stCondLst>
                                    <p:cond delay="0"/>
                                  </p:stCondLst>
                                  <p:childTnLst>
                                    <p:set>
                                      <p:cBhvr>
                                        <p:cTn id="75" dur="1" fill="hold">
                                          <p:stCondLst>
                                            <p:cond delay="0"/>
                                          </p:stCondLst>
                                        </p:cTn>
                                        <p:tgtEl>
                                          <p:spTgt spid="271384"/>
                                        </p:tgtEl>
                                        <p:attrNameLst>
                                          <p:attrName>style.visibility</p:attrName>
                                        </p:attrNameLst>
                                      </p:cBhvr>
                                      <p:to>
                                        <p:strVal val="visible"/>
                                      </p:to>
                                    </p:set>
                                    <p:animEffect transition="in" filter="wipe(up)">
                                      <p:cBhvr>
                                        <p:cTn id="76" dur="500"/>
                                        <p:tgtEl>
                                          <p:spTgt spid="271384"/>
                                        </p:tgtEl>
                                      </p:cBhvr>
                                    </p:animEffect>
                                  </p:childTnLst>
                                </p:cTn>
                              </p:par>
                            </p:childTnLst>
                          </p:cTn>
                        </p:par>
                      </p:childTnLst>
                    </p:cTn>
                  </p:par>
                  <p:par>
                    <p:cTn id="77" fill="hold" nodeType="clickPar">
                      <p:stCondLst>
                        <p:cond delay="indefinite"/>
                      </p:stCondLst>
                      <p:childTnLst>
                        <p:par>
                          <p:cTn id="78" fill="hold" nodeType="withGroup">
                            <p:stCondLst>
                              <p:cond delay="0"/>
                            </p:stCondLst>
                            <p:childTnLst>
                              <p:par>
                                <p:cTn id="79" presetID="22" presetClass="entr" presetSubtype="8" fill="hold" nodeType="clickEffect">
                                  <p:stCondLst>
                                    <p:cond delay="0"/>
                                  </p:stCondLst>
                                  <p:childTnLst>
                                    <p:set>
                                      <p:cBhvr>
                                        <p:cTn id="80" dur="1" fill="hold">
                                          <p:stCondLst>
                                            <p:cond delay="0"/>
                                          </p:stCondLst>
                                        </p:cTn>
                                        <p:tgtEl>
                                          <p:spTgt spid="271386"/>
                                        </p:tgtEl>
                                        <p:attrNameLst>
                                          <p:attrName>style.visibility</p:attrName>
                                        </p:attrNameLst>
                                      </p:cBhvr>
                                      <p:to>
                                        <p:strVal val="visible"/>
                                      </p:to>
                                    </p:set>
                                    <p:animEffect transition="in" filter="wipe(left)">
                                      <p:cBhvr>
                                        <p:cTn id="81" dur="2000"/>
                                        <p:tgtEl>
                                          <p:spTgt spid="271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3">
            <a:extLst>
              <a:ext uri="{FF2B5EF4-FFF2-40B4-BE49-F238E27FC236}">
                <a16:creationId xmlns:a16="http://schemas.microsoft.com/office/drawing/2014/main" id="{3ABF3D93-9626-ED80-5A37-D31FEAB22DEB}"/>
              </a:ext>
            </a:extLst>
          </p:cNvPr>
          <p:cNvSpPr>
            <a:spLocks noChangeArrowheads="1"/>
          </p:cNvSpPr>
          <p:nvPr/>
        </p:nvSpPr>
        <p:spPr bwMode="auto">
          <a:xfrm>
            <a:off x="900113" y="1322388"/>
            <a:ext cx="7939087"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b="1" dirty="0">
                <a:solidFill>
                  <a:schemeClr val="tx1"/>
                </a:solidFill>
                <a:sym typeface="Arial" panose="020B0604020202020204" pitchFamily="34" charset="0"/>
              </a:rPr>
              <a:t>Contours</a:t>
            </a:r>
            <a:r>
              <a:rPr lang="en-US" altLang="en-US" sz="2800" dirty="0">
                <a:solidFill>
                  <a:schemeClr val="tx1"/>
                </a:solidFill>
                <a:sym typeface="Arial" panose="020B0604020202020204" pitchFamily="34" charset="0"/>
              </a:rPr>
              <a:t> always connect, </a:t>
            </a:r>
          </a:p>
          <a:p>
            <a:pPr algn="r" eaLnBrk="1" hangingPunct="1"/>
            <a:r>
              <a:rPr lang="en-US" altLang="en-US" sz="2800" dirty="0">
                <a:solidFill>
                  <a:schemeClr val="tx1"/>
                </a:solidFill>
                <a:sym typeface="Arial" panose="020B0604020202020204" pitchFamily="34" charset="0"/>
              </a:rPr>
              <a:t>but not always within the map boundaries...</a:t>
            </a:r>
          </a:p>
        </p:txBody>
      </p:sp>
      <p:sp>
        <p:nvSpPr>
          <p:cNvPr id="67587" name="Rectangle 7">
            <a:extLst>
              <a:ext uri="{FF2B5EF4-FFF2-40B4-BE49-F238E27FC236}">
                <a16:creationId xmlns:a16="http://schemas.microsoft.com/office/drawing/2014/main" id="{0EED6671-21AE-F85C-4197-C2467095509C}"/>
              </a:ext>
            </a:extLst>
          </p:cNvPr>
          <p:cNvSpPr>
            <a:spLocks noGrp="1" noChangeArrowheads="1"/>
          </p:cNvSpPr>
          <p:nvPr>
            <p:ph type="title"/>
          </p:nvPr>
        </p:nvSpPr>
        <p:spPr bwMode="auto">
          <a:xfrm>
            <a:off x="839788" y="227013"/>
            <a:ext cx="8229600" cy="571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82" tIns="0" rIns="115659" bIns="0" numCol="1" anchor="ctr" anchorCtr="0" compatLnSpc="1">
            <a:prstTxWarp prst="textNoShape">
              <a:avLst/>
            </a:prstTxWarp>
            <a:normAutofit fontScale="90000"/>
          </a:bodyPr>
          <a:lstStyle/>
          <a:p>
            <a:pPr algn="l" eaLnBrk="1" hangingPunct="1"/>
            <a:r>
              <a:rPr lang="en-US" altLang="en-US" dirty="0"/>
              <a:t>Topography</a:t>
            </a:r>
          </a:p>
        </p:txBody>
      </p:sp>
      <p:pic>
        <p:nvPicPr>
          <p:cNvPr id="136200" name="Picture 8" descr="Contour map showing three labeled points A, B, and C with values 287, 103, and 193 respectively, representing elevation or intensity levels. Contour lines are marked at intervals of 50 units, illustrating variations and gradients between the points.&#10;&#10;">
            <a:extLst>
              <a:ext uri="{FF2B5EF4-FFF2-40B4-BE49-F238E27FC236}">
                <a16:creationId xmlns:a16="http://schemas.microsoft.com/office/drawing/2014/main" id="{D1D899AA-1EBC-63B1-56E7-4252BB8EF7DA}"/>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l="5652" r="6783" b="9558"/>
          <a:stretch>
            <a:fillRect/>
          </a:stretch>
        </p:blipFill>
        <p:spPr bwMode="auto">
          <a:xfrm>
            <a:off x="912813" y="2698750"/>
            <a:ext cx="7467600" cy="2733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2" name="Group 20" descr="Arrow pointing to a square dashed line that overlays a countour map. The arrow indicated the dashed lines could be the edge of a presented map.">
            <a:extLst>
              <a:ext uri="{FF2B5EF4-FFF2-40B4-BE49-F238E27FC236}">
                <a16:creationId xmlns:a16="http://schemas.microsoft.com/office/drawing/2014/main" id="{5BF8F913-2000-1CB3-0214-62A57376D339}"/>
              </a:ext>
            </a:extLst>
          </p:cNvPr>
          <p:cNvGrpSpPr>
            <a:grpSpLocks/>
          </p:cNvGrpSpPr>
          <p:nvPr/>
        </p:nvGrpSpPr>
        <p:grpSpPr bwMode="auto">
          <a:xfrm>
            <a:off x="422276" y="3924300"/>
            <a:ext cx="3436938" cy="2590800"/>
            <a:chOff x="187" y="1705"/>
            <a:chExt cx="2165" cy="1632"/>
          </a:xfrm>
        </p:grpSpPr>
        <p:sp>
          <p:nvSpPr>
            <p:cNvPr id="67595" name="Line 12">
              <a:extLst>
                <a:ext uri="{FF2B5EF4-FFF2-40B4-BE49-F238E27FC236}">
                  <a16:creationId xmlns:a16="http://schemas.microsoft.com/office/drawing/2014/main" id="{F5DE2FE1-A002-A560-CB4C-B412B8C24062}"/>
                </a:ext>
              </a:extLst>
            </p:cNvPr>
            <p:cNvSpPr>
              <a:spLocks noChangeShapeType="1"/>
            </p:cNvSpPr>
            <p:nvPr/>
          </p:nvSpPr>
          <p:spPr bwMode="auto">
            <a:xfrm flipH="1">
              <a:off x="1392" y="1920"/>
              <a:ext cx="96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7598" name="Rectangle 11">
              <a:extLst>
                <a:ext uri="{FF2B5EF4-FFF2-40B4-BE49-F238E27FC236}">
                  <a16:creationId xmlns:a16="http://schemas.microsoft.com/office/drawing/2014/main" id="{1A08E015-4AAA-2ACF-6E12-A832FD916006}"/>
                </a:ext>
              </a:extLst>
            </p:cNvPr>
            <p:cNvSpPr>
              <a:spLocks noChangeArrowheads="1"/>
            </p:cNvSpPr>
            <p:nvPr/>
          </p:nvSpPr>
          <p:spPr bwMode="auto">
            <a:xfrm>
              <a:off x="187" y="1705"/>
              <a:ext cx="1592" cy="1632"/>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dirty="0"/>
            </a:p>
          </p:txBody>
        </p:sp>
      </p:grpSp>
      <p:sp>
        <p:nvSpPr>
          <p:cNvPr id="136201" name="Rectangle 9">
            <a:extLst>
              <a:ext uri="{FF2B5EF4-FFF2-40B4-BE49-F238E27FC236}">
                <a16:creationId xmlns:a16="http://schemas.microsoft.com/office/drawing/2014/main" id="{E67EC0CD-07AA-48C5-6237-D2EDABAA0F9F}"/>
              </a:ext>
              <a:ext uri="{C183D7F6-B498-43B3-948B-1728B52AA6E4}">
                <adec:decorative xmlns:adec="http://schemas.microsoft.com/office/drawing/2017/decorative" val="1"/>
              </a:ext>
            </a:extLst>
          </p:cNvPr>
          <p:cNvSpPr>
            <a:spLocks noChangeArrowheads="1"/>
          </p:cNvSpPr>
          <p:nvPr/>
        </p:nvSpPr>
        <p:spPr bwMode="auto">
          <a:xfrm>
            <a:off x="3429000" y="2971800"/>
            <a:ext cx="2819400" cy="2590800"/>
          </a:xfrm>
          <a:prstGeom prst="rect">
            <a:avLst/>
          </a:prstGeom>
          <a:noFill/>
          <a:ln w="28575">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136206" name="Text Box 14">
            <a:extLst>
              <a:ext uri="{FF2B5EF4-FFF2-40B4-BE49-F238E27FC236}">
                <a16:creationId xmlns:a16="http://schemas.microsoft.com/office/drawing/2014/main" id="{C6A06FA7-C551-F434-2E46-A1C3DA8F4EB4}"/>
              </a:ext>
            </a:extLst>
          </p:cNvPr>
          <p:cNvSpPr txBox="1">
            <a:spLocks noChangeArrowheads="1"/>
          </p:cNvSpPr>
          <p:nvPr/>
        </p:nvSpPr>
        <p:spPr bwMode="auto">
          <a:xfrm>
            <a:off x="5486400" y="2258218"/>
            <a:ext cx="2971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t>topography of 2 hills</a:t>
            </a:r>
          </a:p>
        </p:txBody>
      </p:sp>
      <p:grpSp>
        <p:nvGrpSpPr>
          <p:cNvPr id="4" name="Group 18">
            <a:extLst>
              <a:ext uri="{FF2B5EF4-FFF2-40B4-BE49-F238E27FC236}">
                <a16:creationId xmlns:a16="http://schemas.microsoft.com/office/drawing/2014/main" id="{92412569-A4C0-9407-BF39-68D2F46C2F8B}"/>
              </a:ext>
              <a:ext uri="{C183D7F6-B498-43B3-948B-1728B52AA6E4}">
                <adec:decorative xmlns:adec="http://schemas.microsoft.com/office/drawing/2017/decorative" val="1"/>
              </a:ext>
            </a:extLst>
          </p:cNvPr>
          <p:cNvGrpSpPr>
            <a:grpSpLocks/>
          </p:cNvGrpSpPr>
          <p:nvPr/>
        </p:nvGrpSpPr>
        <p:grpSpPr bwMode="auto">
          <a:xfrm>
            <a:off x="912813" y="3923729"/>
            <a:ext cx="2438400" cy="1504950"/>
            <a:chOff x="624" y="2544"/>
            <a:chExt cx="1536" cy="948"/>
          </a:xfrm>
        </p:grpSpPr>
        <p:sp>
          <p:nvSpPr>
            <p:cNvPr id="67593" name="Text Box 15" descr="Arrow pointing to a square dashed line that overlaps the contour map, indicating this dashed line could be the edge of a presented map.">
              <a:extLst>
                <a:ext uri="{FF2B5EF4-FFF2-40B4-BE49-F238E27FC236}">
                  <a16:creationId xmlns:a16="http://schemas.microsoft.com/office/drawing/2014/main" id="{F2C92147-15C1-78D9-E3DD-6D1C5159E98A}"/>
                </a:ext>
              </a:extLst>
            </p:cNvPr>
            <p:cNvSpPr txBox="1">
              <a:spLocks noChangeArrowheads="1"/>
            </p:cNvSpPr>
            <p:nvPr/>
          </p:nvSpPr>
          <p:spPr bwMode="auto">
            <a:xfrm>
              <a:off x="624" y="2736"/>
              <a:ext cx="1440" cy="7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r" eaLnBrk="1" hangingPunct="1"/>
              <a:r>
                <a:rPr lang="en-US" altLang="en-US" dirty="0"/>
                <a:t>This could be the edge of a presented map</a:t>
              </a:r>
            </a:p>
          </p:txBody>
        </p:sp>
        <p:sp>
          <p:nvSpPr>
            <p:cNvPr id="67594" name="Line 16">
              <a:extLst>
                <a:ext uri="{FF2B5EF4-FFF2-40B4-BE49-F238E27FC236}">
                  <a16:creationId xmlns:a16="http://schemas.microsoft.com/office/drawing/2014/main" id="{3219AA6A-A4E3-0EC3-3308-D08A070026DD}"/>
                </a:ext>
              </a:extLst>
            </p:cNvPr>
            <p:cNvSpPr>
              <a:spLocks noChangeShapeType="1"/>
            </p:cNvSpPr>
            <p:nvPr/>
          </p:nvSpPr>
          <p:spPr bwMode="auto">
            <a:xfrm flipV="1">
              <a:off x="1872" y="2544"/>
              <a:ext cx="288" cy="24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pic>
        <p:nvPicPr>
          <p:cNvPr id="3" name="Picture 2" descr="Contour map showing three labeled points A, B, and C with values 287, 103, and 193 respectively, representing elevation or intensity levels. Contour lines are marked at intervals of 50 units, illustrating variations and gradients between the points.&#10;">
            <a:extLst>
              <a:ext uri="{FF2B5EF4-FFF2-40B4-BE49-F238E27FC236}">
                <a16:creationId xmlns:a16="http://schemas.microsoft.com/office/drawing/2014/main" id="{97B22A33-D729-2116-D501-D48748F91129}"/>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6200"/>
                                        </p:tgtEl>
                                        <p:attrNameLst>
                                          <p:attrName>style.visibility</p:attrName>
                                        </p:attrNameLst>
                                      </p:cBhvr>
                                      <p:to>
                                        <p:strVal val="visible"/>
                                      </p:to>
                                    </p:set>
                                  </p:childTnLst>
                                </p:cTn>
                              </p:par>
                            </p:childTnLst>
                          </p:cTn>
                        </p:par>
                        <p:par>
                          <p:cTn id="7" fill="hold" nodeType="afterGroup">
                            <p:stCondLst>
                              <p:cond delay="0"/>
                            </p:stCondLst>
                            <p:childTnLst>
                              <p:par>
                                <p:cTn id="8" presetID="9" presetClass="entr" presetSubtype="0" fill="hold" grpId="0" nodeType="afterEffect">
                                  <p:stCondLst>
                                    <p:cond delay="0"/>
                                  </p:stCondLst>
                                  <p:childTnLst>
                                    <p:set>
                                      <p:cBhvr>
                                        <p:cTn id="9" dur="1" fill="hold">
                                          <p:stCondLst>
                                            <p:cond delay="0"/>
                                          </p:stCondLst>
                                        </p:cTn>
                                        <p:tgtEl>
                                          <p:spTgt spid="136206"/>
                                        </p:tgtEl>
                                        <p:attrNameLst>
                                          <p:attrName>style.visibility</p:attrName>
                                        </p:attrNameLst>
                                      </p:cBhvr>
                                      <p:to>
                                        <p:strVal val="visible"/>
                                      </p:to>
                                    </p:set>
                                    <p:animEffect transition="in" filter="dissolve">
                                      <p:cBhvr>
                                        <p:cTn id="10" dur="500"/>
                                        <p:tgtEl>
                                          <p:spTgt spid="136206"/>
                                        </p:tgtEl>
                                      </p:cBhvr>
                                    </p:animEffect>
                                  </p:childTnLst>
                                  <p:subTnLst>
                                    <p:set>
                                      <p:cBhvr override="childStyle">
                                        <p:cTn dur="1" fill="hold" display="0" masterRel="nextClick" afterEffect="1"/>
                                        <p:tgtEl>
                                          <p:spTgt spid="136206"/>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left)">
                                      <p:cBhvr>
                                        <p:cTn id="15" dur="1000"/>
                                        <p:tgtEl>
                                          <p:spTgt spid="4"/>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36201"/>
                                        </p:tgtEl>
                                        <p:attrNameLst>
                                          <p:attrName>style.visibility</p:attrName>
                                        </p:attrNameLst>
                                      </p:cBhvr>
                                      <p:to>
                                        <p:strVal val="visible"/>
                                      </p:to>
                                    </p:set>
                                    <p:animEffect transition="in" filter="wipe(left)">
                                      <p:cBhvr>
                                        <p:cTn id="18" dur="500"/>
                                        <p:tgtEl>
                                          <p:spTgt spid="136201"/>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201" grpId="0" animBg="1"/>
      <p:bldP spid="13620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3">
            <a:extLst>
              <a:ext uri="{FF2B5EF4-FFF2-40B4-BE49-F238E27FC236}">
                <a16:creationId xmlns:a16="http://schemas.microsoft.com/office/drawing/2014/main" id="{D9FE797A-4F7A-DD60-C785-1A5FFE8BD021}"/>
              </a:ext>
            </a:extLst>
          </p:cNvPr>
          <p:cNvSpPr>
            <a:spLocks noChangeArrowheads="1"/>
          </p:cNvSpPr>
          <p:nvPr/>
        </p:nvSpPr>
        <p:spPr bwMode="auto">
          <a:xfrm>
            <a:off x="228600" y="895350"/>
            <a:ext cx="876300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b="1">
                <a:solidFill>
                  <a:schemeClr val="tx1"/>
                </a:solidFill>
                <a:sym typeface="Arial" panose="020B0604020202020204" pitchFamily="34" charset="0"/>
              </a:rPr>
              <a:t>Slope</a:t>
            </a:r>
            <a:r>
              <a:rPr lang="en-US" altLang="en-US">
                <a:solidFill>
                  <a:schemeClr val="tx1"/>
                </a:solidFill>
                <a:sym typeface="Arial" panose="020B0604020202020204" pitchFamily="34" charset="0"/>
              </a:rPr>
              <a:t> direction is calculated perpendicular to the contour lines. </a:t>
            </a:r>
          </a:p>
        </p:txBody>
      </p:sp>
      <p:sp>
        <p:nvSpPr>
          <p:cNvPr id="70659" name="Rectangle 9">
            <a:extLst>
              <a:ext uri="{FF2B5EF4-FFF2-40B4-BE49-F238E27FC236}">
                <a16:creationId xmlns:a16="http://schemas.microsoft.com/office/drawing/2014/main" id="{0DBC04DC-E239-E0E0-1B1F-50ECC91872C2}"/>
              </a:ext>
            </a:extLst>
          </p:cNvPr>
          <p:cNvSpPr>
            <a:spLocks noChangeArrowheads="1"/>
          </p:cNvSpPr>
          <p:nvPr/>
        </p:nvSpPr>
        <p:spPr bwMode="auto">
          <a:xfrm>
            <a:off x="228600" y="4826000"/>
            <a:ext cx="3419475" cy="88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dirty="0">
                <a:solidFill>
                  <a:srgbClr val="000000"/>
                </a:solidFill>
                <a:sym typeface="Arial" panose="020B0604020202020204" pitchFamily="34" charset="0"/>
              </a:rPr>
              <a:t>Water flows downhill...</a:t>
            </a:r>
          </a:p>
        </p:txBody>
      </p:sp>
      <p:sp>
        <p:nvSpPr>
          <p:cNvPr id="70660" name="Rectangle 11">
            <a:extLst>
              <a:ext uri="{FF2B5EF4-FFF2-40B4-BE49-F238E27FC236}">
                <a16:creationId xmlns:a16="http://schemas.microsoft.com/office/drawing/2014/main" id="{94172741-DC45-E170-4841-F84B32139B65}"/>
              </a:ext>
            </a:extLst>
          </p:cNvPr>
          <p:cNvSpPr>
            <a:spLocks noGrp="1" noChangeArrowheads="1"/>
          </p:cNvSpPr>
          <p:nvPr>
            <p:ph type="title"/>
          </p:nvPr>
        </p:nvSpPr>
        <p:spPr bwMode="auto">
          <a:xfrm>
            <a:off x="839788" y="227013"/>
            <a:ext cx="8229600" cy="571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82" tIns="0" rIns="115659" bIns="0" numCol="1" anchor="ctr" anchorCtr="0" compatLnSpc="1">
            <a:prstTxWarp prst="textNoShape">
              <a:avLst/>
            </a:prstTxWarp>
            <a:normAutofit fontScale="90000"/>
          </a:bodyPr>
          <a:lstStyle/>
          <a:p>
            <a:pPr algn="l" eaLnBrk="1" hangingPunct="1"/>
            <a:r>
              <a:rPr lang="en-US" altLang="en-US"/>
              <a:t>Topography</a:t>
            </a:r>
          </a:p>
        </p:txBody>
      </p:sp>
      <p:sp>
        <p:nvSpPr>
          <p:cNvPr id="138252" name="Freeform 12">
            <a:extLst>
              <a:ext uri="{FF2B5EF4-FFF2-40B4-BE49-F238E27FC236}">
                <a16:creationId xmlns:a16="http://schemas.microsoft.com/office/drawing/2014/main" id="{84EBC8DA-C865-E720-0E1C-79772F4A543D}"/>
              </a:ext>
              <a:ext uri="{C183D7F6-B498-43B3-948B-1728B52AA6E4}">
                <adec:decorative xmlns:adec="http://schemas.microsoft.com/office/drawing/2017/decorative" val="1"/>
              </a:ext>
            </a:extLst>
          </p:cNvPr>
          <p:cNvSpPr>
            <a:spLocks/>
          </p:cNvSpPr>
          <p:nvPr/>
        </p:nvSpPr>
        <p:spPr bwMode="auto">
          <a:xfrm>
            <a:off x="6637338" y="2713038"/>
            <a:ext cx="411162" cy="685800"/>
          </a:xfrm>
          <a:custGeom>
            <a:avLst/>
            <a:gdLst>
              <a:gd name="T0" fmla="*/ 2147483647 w 259"/>
              <a:gd name="T1" fmla="*/ 0 h 432"/>
              <a:gd name="T2" fmla="*/ 0 w 259"/>
              <a:gd name="T3" fmla="*/ 2147483647 h 432"/>
              <a:gd name="T4" fmla="*/ 0 60000 65536"/>
              <a:gd name="T5" fmla="*/ 0 60000 65536"/>
              <a:gd name="T6" fmla="*/ 0 w 259"/>
              <a:gd name="T7" fmla="*/ 0 h 432"/>
              <a:gd name="T8" fmla="*/ 259 w 259"/>
              <a:gd name="T9" fmla="*/ 432 h 432"/>
            </a:gdLst>
            <a:ahLst/>
            <a:cxnLst>
              <a:cxn ang="T4">
                <a:pos x="T0" y="T1"/>
              </a:cxn>
              <a:cxn ang="T5">
                <a:pos x="T2" y="T3"/>
              </a:cxn>
            </a:cxnLst>
            <a:rect l="T6" t="T7" r="T8" b="T9"/>
            <a:pathLst>
              <a:path w="259" h="432">
                <a:moveTo>
                  <a:pt x="259" y="0"/>
                </a:moveTo>
                <a:lnTo>
                  <a:pt x="0" y="432"/>
                </a:lnTo>
              </a:path>
            </a:pathLst>
          </a:custGeom>
          <a:noFill/>
          <a:ln w="7620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pic>
        <p:nvPicPr>
          <p:cNvPr id="70662" name="Picture 11" descr="Photograph of a small, multi-tiered waterfall flowing surrounded by dense forest vegetation. Water cascades into a shallow pool at the bottom of the waterfall,&#10;">
            <a:extLst>
              <a:ext uri="{FF2B5EF4-FFF2-40B4-BE49-F238E27FC236}">
                <a16:creationId xmlns:a16="http://schemas.microsoft.com/office/drawing/2014/main" id="{4783F4A2-3066-9F1C-6BB0-FB796A7B27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1592263"/>
            <a:ext cx="4252913" cy="3200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2" name="Rectangle 5">
            <a:extLst>
              <a:ext uri="{FF2B5EF4-FFF2-40B4-BE49-F238E27FC236}">
                <a16:creationId xmlns:a16="http://schemas.microsoft.com/office/drawing/2014/main" id="{BCDF934B-8499-D004-410C-2EB3ECCC391A}"/>
              </a:ext>
            </a:extLst>
          </p:cNvPr>
          <p:cNvSpPr>
            <a:spLocks noChangeArrowheads="1"/>
          </p:cNvSpPr>
          <p:nvPr/>
        </p:nvSpPr>
        <p:spPr bwMode="auto">
          <a:xfrm>
            <a:off x="356616" y="5638800"/>
            <a:ext cx="5753100" cy="11112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tx1"/>
                </a:solidFill>
                <a:sym typeface="Arial" panose="020B0604020202020204" pitchFamily="34" charset="0"/>
              </a:rPr>
              <a:t>...</a:t>
            </a:r>
            <a:r>
              <a:rPr lang="en-US" altLang="en-US" sz="1800">
                <a:solidFill>
                  <a:schemeClr val="tx1"/>
                </a:solidFill>
                <a:sym typeface="Arial" panose="020B0604020202020204" pitchFamily="34" charset="0"/>
              </a:rPr>
              <a:t>so the direction of flow is always perpendicular to the contour lines, since this is the steepest slope</a:t>
            </a:r>
          </a:p>
        </p:txBody>
      </p:sp>
      <p:pic>
        <p:nvPicPr>
          <p:cNvPr id="70664" name="Picture 4" descr="Diagram showing contour lines representing elevation levels of 8, 10, 12, and 14 units along a curved slope. Arrows indicate direction of slope, highlighting the gradient and flow path across the terrain.&#10;">
            <a:extLst>
              <a:ext uri="{FF2B5EF4-FFF2-40B4-BE49-F238E27FC236}">
                <a16:creationId xmlns:a16="http://schemas.microsoft.com/office/drawing/2014/main" id="{220C1572-3125-62FF-6C68-100206C10D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1524000"/>
            <a:ext cx="41910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138252"/>
                                        </p:tgtEl>
                                        <p:attrNameLst>
                                          <p:attrName>style.visibility</p:attrName>
                                        </p:attrNameLst>
                                      </p:cBhvr>
                                      <p:to>
                                        <p:strVal val="visible"/>
                                      </p:to>
                                    </p:set>
                                    <p:animEffect transition="in" filter="wipe(up)">
                                      <p:cBhvr>
                                        <p:cTn id="7" dur="1000"/>
                                        <p:tgtEl>
                                          <p:spTgt spid="1382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Topographic map showing Columbia Lake area with contour lines indicating elevation changes and various natural features like streams and forests. Roads, railroads, and labeled locations such as Porter and Columbia are marked in red and black, highlighting transportation routes and settlement patterns.&#10;">
            <a:extLst>
              <a:ext uri="{FF2B5EF4-FFF2-40B4-BE49-F238E27FC236}">
                <a16:creationId xmlns:a16="http://schemas.microsoft.com/office/drawing/2014/main" id="{3B530F6A-ADE7-7293-F944-16C81137E5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8450"/>
            <a:ext cx="9144000" cy="733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2995" name="Rectangle 3" descr="Topographic map showing Columbia Lake area. A red arrow points to a bold line. This line is bold to indicate an index controur. Every 5th contour will be bold to indicate index contour.">
            <a:extLst>
              <a:ext uri="{FF2B5EF4-FFF2-40B4-BE49-F238E27FC236}">
                <a16:creationId xmlns:a16="http://schemas.microsoft.com/office/drawing/2014/main" id="{95530EDD-8F7F-612E-4B5F-2F018A7E2A1C}"/>
              </a:ext>
            </a:extLst>
          </p:cNvPr>
          <p:cNvSpPr>
            <a:spLocks noChangeArrowheads="1"/>
          </p:cNvSpPr>
          <p:nvPr/>
        </p:nvSpPr>
        <p:spPr bwMode="auto">
          <a:xfrm>
            <a:off x="130175" y="1022350"/>
            <a:ext cx="2308225" cy="428625"/>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every 5th contour is an </a:t>
            </a:r>
            <a:r>
              <a:rPr lang="en-US" altLang="en-US" sz="1300" dirty="0">
                <a:solidFill>
                  <a:srgbClr val="FFFF00"/>
                </a:solidFill>
              </a:rPr>
              <a:t>index contour</a:t>
            </a:r>
            <a:r>
              <a:rPr lang="en-US" altLang="en-US" sz="1300" dirty="0">
                <a:solidFill>
                  <a:srgbClr val="000000"/>
                </a:solidFill>
              </a:rPr>
              <a:t> </a:t>
            </a:r>
            <a:r>
              <a:rPr lang="en-US" altLang="en-US" sz="1300" dirty="0">
                <a:solidFill>
                  <a:srgbClr val="FFFFFF"/>
                </a:solidFill>
              </a:rPr>
              <a:t>shown in bold</a:t>
            </a:r>
          </a:p>
        </p:txBody>
      </p:sp>
      <p:grpSp>
        <p:nvGrpSpPr>
          <p:cNvPr id="2" name="Group 4" descr="Topographic map of Columbia CT that displays how to interpret contour lines.">
            <a:extLst>
              <a:ext uri="{FF2B5EF4-FFF2-40B4-BE49-F238E27FC236}">
                <a16:creationId xmlns:a16="http://schemas.microsoft.com/office/drawing/2014/main" id="{CCB64306-D632-9636-3D60-7B2E5324EE72}"/>
              </a:ext>
            </a:extLst>
          </p:cNvPr>
          <p:cNvGrpSpPr>
            <a:grpSpLocks/>
          </p:cNvGrpSpPr>
          <p:nvPr/>
        </p:nvGrpSpPr>
        <p:grpSpPr bwMode="auto">
          <a:xfrm>
            <a:off x="130175" y="1644650"/>
            <a:ext cx="2384425" cy="796925"/>
            <a:chOff x="82" y="1322"/>
            <a:chExt cx="1502" cy="502"/>
          </a:xfrm>
        </p:grpSpPr>
        <p:sp>
          <p:nvSpPr>
            <p:cNvPr id="72738" name="Line 5">
              <a:extLst>
                <a:ext uri="{FF2B5EF4-FFF2-40B4-BE49-F238E27FC236}">
                  <a16:creationId xmlns:a16="http://schemas.microsoft.com/office/drawing/2014/main" id="{28885808-0D66-638A-6767-783201189412}"/>
                </a:ext>
              </a:extLst>
            </p:cNvPr>
            <p:cNvSpPr>
              <a:spLocks noChangeShapeType="1"/>
            </p:cNvSpPr>
            <p:nvPr/>
          </p:nvSpPr>
          <p:spPr bwMode="auto">
            <a:xfrm rot="10800000">
              <a:off x="1488" y="1584"/>
              <a:ext cx="96" cy="240"/>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72739" name="Rectangle 6" descr="Topographic map showing Columbia Lake area. A red arrow points to brown lines that are far apart, indicating a gentle slope.">
              <a:extLst>
                <a:ext uri="{FF2B5EF4-FFF2-40B4-BE49-F238E27FC236}">
                  <a16:creationId xmlns:a16="http://schemas.microsoft.com/office/drawing/2014/main" id="{4370E76F-C28B-A403-85DB-457FC63B2C8D}"/>
                </a:ext>
              </a:extLst>
            </p:cNvPr>
            <p:cNvSpPr>
              <a:spLocks noChangeArrowheads="1"/>
            </p:cNvSpPr>
            <p:nvPr/>
          </p:nvSpPr>
          <p:spPr bwMode="auto">
            <a:xfrm>
              <a:off x="82" y="1322"/>
              <a:ext cx="1454" cy="270"/>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contours far apart show a  </a:t>
              </a:r>
              <a:r>
                <a:rPr lang="en-US" altLang="en-US" sz="1300" dirty="0">
                  <a:solidFill>
                    <a:srgbClr val="FFFF00"/>
                  </a:solidFill>
                </a:rPr>
                <a:t>gentle slope</a:t>
              </a:r>
            </a:p>
          </p:txBody>
        </p:sp>
      </p:grpSp>
      <p:grpSp>
        <p:nvGrpSpPr>
          <p:cNvPr id="3" name="Group 7" descr="Topographic map of Columbia, CT. A red arrow points to contour lines that are close together, indicating a steep slope.">
            <a:extLst>
              <a:ext uri="{FF2B5EF4-FFF2-40B4-BE49-F238E27FC236}">
                <a16:creationId xmlns:a16="http://schemas.microsoft.com/office/drawing/2014/main" id="{7A4A1A04-44CA-497B-FB4A-097DF6A2042E}"/>
              </a:ext>
            </a:extLst>
          </p:cNvPr>
          <p:cNvGrpSpPr>
            <a:grpSpLocks/>
          </p:cNvGrpSpPr>
          <p:nvPr/>
        </p:nvGrpSpPr>
        <p:grpSpPr bwMode="auto">
          <a:xfrm>
            <a:off x="7162800" y="2446338"/>
            <a:ext cx="1936750" cy="681037"/>
            <a:chOff x="4512" y="1827"/>
            <a:chExt cx="1220" cy="429"/>
          </a:xfrm>
        </p:grpSpPr>
        <p:sp>
          <p:nvSpPr>
            <p:cNvPr id="72736" name="Line 8">
              <a:extLst>
                <a:ext uri="{FF2B5EF4-FFF2-40B4-BE49-F238E27FC236}">
                  <a16:creationId xmlns:a16="http://schemas.microsoft.com/office/drawing/2014/main" id="{AC54CB60-7D69-796B-E17A-1ADD52AB408E}"/>
                </a:ext>
              </a:extLst>
            </p:cNvPr>
            <p:cNvSpPr>
              <a:spLocks noChangeShapeType="1"/>
            </p:cNvSpPr>
            <p:nvPr/>
          </p:nvSpPr>
          <p:spPr bwMode="auto">
            <a:xfrm>
              <a:off x="4705" y="1827"/>
              <a:ext cx="191" cy="237"/>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72737" name="Rectangle 9" descr="Topographic map showing Columbia Lake area. A red arrow points to brown lines that are close together, which indicate a steep slope. ">
              <a:extLst>
                <a:ext uri="{FF2B5EF4-FFF2-40B4-BE49-F238E27FC236}">
                  <a16:creationId xmlns:a16="http://schemas.microsoft.com/office/drawing/2014/main" id="{790E7A5A-7E71-B92D-4C7D-A3E2618720BD}"/>
                </a:ext>
                <a:ext uri="{C183D7F6-B498-43B3-948B-1728B52AA6E4}">
                  <adec:decorative xmlns:adec="http://schemas.microsoft.com/office/drawing/2017/decorative" val="0"/>
                </a:ext>
              </a:extLst>
            </p:cNvPr>
            <p:cNvSpPr>
              <a:spLocks noChangeArrowheads="1"/>
            </p:cNvSpPr>
            <p:nvPr/>
          </p:nvSpPr>
          <p:spPr bwMode="auto">
            <a:xfrm>
              <a:off x="4512" y="2006"/>
              <a:ext cx="1220" cy="250"/>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contours close together show a  </a:t>
              </a:r>
              <a:r>
                <a:rPr lang="en-US" altLang="en-US" sz="1300" dirty="0">
                  <a:solidFill>
                    <a:srgbClr val="FFFF00"/>
                  </a:solidFill>
                </a:rPr>
                <a:t>steep slope</a:t>
              </a:r>
              <a:endParaRPr lang="en-US" altLang="en-US" sz="1300" dirty="0">
                <a:solidFill>
                  <a:srgbClr val="000000"/>
                </a:solidFill>
              </a:endParaRPr>
            </a:p>
          </p:txBody>
        </p:sp>
      </p:grpSp>
      <p:grpSp>
        <p:nvGrpSpPr>
          <p:cNvPr id="4" name="Group 10" descr="Topographic map showing Columbia Lake area. A red arrow points to a series of concentric contours that end in a small closed circle or oval. This indicates a local hilltop.">
            <a:extLst>
              <a:ext uri="{FF2B5EF4-FFF2-40B4-BE49-F238E27FC236}">
                <a16:creationId xmlns:a16="http://schemas.microsoft.com/office/drawing/2014/main" id="{03C76E89-2021-53A8-1D90-88E97AA5E03A}"/>
              </a:ext>
            </a:extLst>
          </p:cNvPr>
          <p:cNvGrpSpPr>
            <a:grpSpLocks/>
          </p:cNvGrpSpPr>
          <p:nvPr/>
        </p:nvGrpSpPr>
        <p:grpSpPr bwMode="auto">
          <a:xfrm>
            <a:off x="88900" y="2760663"/>
            <a:ext cx="2349500" cy="1052512"/>
            <a:chOff x="56" y="2025"/>
            <a:chExt cx="1480" cy="663"/>
          </a:xfrm>
        </p:grpSpPr>
        <p:sp>
          <p:nvSpPr>
            <p:cNvPr id="72734" name="Line 11">
              <a:extLst>
                <a:ext uri="{FF2B5EF4-FFF2-40B4-BE49-F238E27FC236}">
                  <a16:creationId xmlns:a16="http://schemas.microsoft.com/office/drawing/2014/main" id="{6859DEF2-8E37-A4CC-5A7C-3369894957B1}"/>
                </a:ext>
              </a:extLst>
            </p:cNvPr>
            <p:cNvSpPr>
              <a:spLocks noChangeShapeType="1"/>
            </p:cNvSpPr>
            <p:nvPr/>
          </p:nvSpPr>
          <p:spPr bwMode="auto">
            <a:xfrm rot="10800000" flipH="1">
              <a:off x="960" y="2408"/>
              <a:ext cx="47" cy="280"/>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72735" name="Rectangle 12" descr="Topographic map showing Columbia Lake area. A red arrow points to a series of concentric contours ending in small closed circle or oval, which indicals a local hilltop. ">
              <a:extLst>
                <a:ext uri="{FF2B5EF4-FFF2-40B4-BE49-F238E27FC236}">
                  <a16:creationId xmlns:a16="http://schemas.microsoft.com/office/drawing/2014/main" id="{F7CB557A-4FEF-C292-BBCA-E910F49303AE}"/>
                </a:ext>
              </a:extLst>
            </p:cNvPr>
            <p:cNvSpPr>
              <a:spLocks noChangeArrowheads="1"/>
            </p:cNvSpPr>
            <p:nvPr/>
          </p:nvSpPr>
          <p:spPr bwMode="auto">
            <a:xfrm>
              <a:off x="56" y="2025"/>
              <a:ext cx="1480" cy="383"/>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a series of concentric contours ending in a small closed circle or oval shows a local </a:t>
              </a:r>
              <a:r>
                <a:rPr lang="en-US" altLang="en-US" sz="1300" dirty="0">
                  <a:solidFill>
                    <a:srgbClr val="FFFF00"/>
                  </a:solidFill>
                </a:rPr>
                <a:t>hilltop</a:t>
              </a:r>
              <a:endParaRPr lang="en-US" altLang="en-US" sz="1300" dirty="0">
                <a:solidFill>
                  <a:srgbClr val="000000"/>
                </a:solidFill>
              </a:endParaRPr>
            </a:p>
          </p:txBody>
        </p:sp>
      </p:grpSp>
      <p:grpSp>
        <p:nvGrpSpPr>
          <p:cNvPr id="5" name="Group 13" descr="Topographic map showing Columbia Lake area. A red arrow points to a contour line that makes a “V” shape which indicates contours at a stream form a “V” that always points uphill.">
            <a:extLst>
              <a:ext uri="{FF2B5EF4-FFF2-40B4-BE49-F238E27FC236}">
                <a16:creationId xmlns:a16="http://schemas.microsoft.com/office/drawing/2014/main" id="{7A7760FC-2A36-17E4-B7C2-3103F60D80FD}"/>
              </a:ext>
            </a:extLst>
          </p:cNvPr>
          <p:cNvGrpSpPr>
            <a:grpSpLocks/>
          </p:cNvGrpSpPr>
          <p:nvPr/>
        </p:nvGrpSpPr>
        <p:grpSpPr bwMode="auto">
          <a:xfrm>
            <a:off x="3216275" y="5795963"/>
            <a:ext cx="3032125" cy="608012"/>
            <a:chOff x="2026" y="3937"/>
            <a:chExt cx="1910" cy="383"/>
          </a:xfrm>
        </p:grpSpPr>
        <p:sp>
          <p:nvSpPr>
            <p:cNvPr id="72732" name="Freeform 14">
              <a:extLst>
                <a:ext uri="{FF2B5EF4-FFF2-40B4-BE49-F238E27FC236}">
                  <a16:creationId xmlns:a16="http://schemas.microsoft.com/office/drawing/2014/main" id="{1A89A274-0EF3-F02C-E987-CE1DA9D8B3E8}"/>
                </a:ext>
              </a:extLst>
            </p:cNvPr>
            <p:cNvSpPr>
              <a:spLocks/>
            </p:cNvSpPr>
            <p:nvPr/>
          </p:nvSpPr>
          <p:spPr bwMode="auto">
            <a:xfrm>
              <a:off x="2026" y="4003"/>
              <a:ext cx="528" cy="154"/>
            </a:xfrm>
            <a:custGeom>
              <a:avLst/>
              <a:gdLst>
                <a:gd name="T0" fmla="*/ 0 w 528"/>
                <a:gd name="T1" fmla="*/ 0 h 154"/>
                <a:gd name="T2" fmla="*/ 528 w 528"/>
                <a:gd name="T3" fmla="*/ 154 h 154"/>
                <a:gd name="T4" fmla="*/ 0 60000 65536"/>
                <a:gd name="T5" fmla="*/ 0 60000 65536"/>
                <a:gd name="T6" fmla="*/ 0 w 528"/>
                <a:gd name="T7" fmla="*/ 0 h 154"/>
                <a:gd name="T8" fmla="*/ 528 w 528"/>
                <a:gd name="T9" fmla="*/ 154 h 154"/>
              </a:gdLst>
              <a:ahLst/>
              <a:cxnLst>
                <a:cxn ang="T4">
                  <a:pos x="T0" y="T1"/>
                </a:cxn>
                <a:cxn ang="T5">
                  <a:pos x="T2" y="T3"/>
                </a:cxn>
              </a:cxnLst>
              <a:rect l="T6" t="T7" r="T8" b="T9"/>
              <a:pathLst>
                <a:path w="528" h="154">
                  <a:moveTo>
                    <a:pt x="0" y="0"/>
                  </a:moveTo>
                  <a:lnTo>
                    <a:pt x="528" y="154"/>
                  </a:lnTo>
                </a:path>
              </a:pathLst>
            </a:custGeom>
            <a:noFill/>
            <a:ln w="50800">
              <a:solidFill>
                <a:srgbClr val="FF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733" name="Rectangle 15" descr="Topographic map showing Columbia Lake area. A red arrow points to a brown line that makes a “V” shape which indicates contours at a stream form a “V” that always points uphill.">
              <a:extLst>
                <a:ext uri="{FF2B5EF4-FFF2-40B4-BE49-F238E27FC236}">
                  <a16:creationId xmlns:a16="http://schemas.microsoft.com/office/drawing/2014/main" id="{B4C80B99-FC0B-D9AA-6C96-F04F9ACA1BB8}"/>
                </a:ext>
              </a:extLst>
            </p:cNvPr>
            <p:cNvSpPr>
              <a:spLocks noChangeArrowheads="1"/>
            </p:cNvSpPr>
            <p:nvPr/>
          </p:nvSpPr>
          <p:spPr bwMode="auto">
            <a:xfrm>
              <a:off x="2536" y="3937"/>
              <a:ext cx="1400" cy="383"/>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contours at a stream form a   “</a:t>
              </a:r>
              <a:r>
                <a:rPr lang="en-US" altLang="en-US" sz="1300" dirty="0">
                  <a:solidFill>
                    <a:srgbClr val="FFFF00"/>
                  </a:solidFill>
                </a:rPr>
                <a:t>V</a:t>
              </a:r>
              <a:r>
                <a:rPr lang="en-US" altLang="en-US" sz="1300" dirty="0">
                  <a:solidFill>
                    <a:srgbClr val="FFFFFF"/>
                  </a:solidFill>
                </a:rPr>
                <a:t>” that always points </a:t>
              </a:r>
              <a:r>
                <a:rPr lang="en-US" altLang="en-US" sz="1300" dirty="0">
                  <a:solidFill>
                    <a:srgbClr val="FFFF00"/>
                  </a:solidFill>
                </a:rPr>
                <a:t>uphill</a:t>
              </a:r>
              <a:endParaRPr lang="en-US" altLang="en-US" sz="1300" dirty="0">
                <a:solidFill>
                  <a:srgbClr val="000000"/>
                </a:solidFill>
              </a:endParaRPr>
            </a:p>
          </p:txBody>
        </p:sp>
      </p:grpSp>
      <p:grpSp>
        <p:nvGrpSpPr>
          <p:cNvPr id="6" name="Group 16" descr="Topographic map showing Columbia Lake area. A red arrow points to multiple contours that are very close together, which are used to indlicate a cliff. ">
            <a:extLst>
              <a:ext uri="{FF2B5EF4-FFF2-40B4-BE49-F238E27FC236}">
                <a16:creationId xmlns:a16="http://schemas.microsoft.com/office/drawing/2014/main" id="{2A1A9D93-01AB-A42E-609E-6B3FBC662882}"/>
              </a:ext>
            </a:extLst>
          </p:cNvPr>
          <p:cNvGrpSpPr>
            <a:grpSpLocks/>
          </p:cNvGrpSpPr>
          <p:nvPr/>
        </p:nvGrpSpPr>
        <p:grpSpPr bwMode="auto">
          <a:xfrm>
            <a:off x="7162800" y="3536950"/>
            <a:ext cx="1897063" cy="733425"/>
            <a:chOff x="4512" y="2466"/>
            <a:chExt cx="1195" cy="462"/>
          </a:xfrm>
        </p:grpSpPr>
        <p:sp>
          <p:nvSpPr>
            <p:cNvPr id="72730" name="Line 17">
              <a:extLst>
                <a:ext uri="{FF2B5EF4-FFF2-40B4-BE49-F238E27FC236}">
                  <a16:creationId xmlns:a16="http://schemas.microsoft.com/office/drawing/2014/main" id="{7E3390C8-DBFE-5E44-E85A-3954C9240279}"/>
                </a:ext>
              </a:extLst>
            </p:cNvPr>
            <p:cNvSpPr>
              <a:spLocks noChangeShapeType="1"/>
            </p:cNvSpPr>
            <p:nvPr/>
          </p:nvSpPr>
          <p:spPr bwMode="auto">
            <a:xfrm flipV="1">
              <a:off x="4704" y="2736"/>
              <a:ext cx="96" cy="192"/>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72731" name="Rectangle 18" descr="Topographic map showing Columbia Lake area. A red arrow points to brown lines that are very close together, which indicate a cliff. ">
              <a:extLst>
                <a:ext uri="{FF2B5EF4-FFF2-40B4-BE49-F238E27FC236}">
                  <a16:creationId xmlns:a16="http://schemas.microsoft.com/office/drawing/2014/main" id="{9EF69BA6-F61C-5182-F42C-49F8266FC2E5}"/>
                </a:ext>
              </a:extLst>
            </p:cNvPr>
            <p:cNvSpPr>
              <a:spLocks noChangeArrowheads="1"/>
            </p:cNvSpPr>
            <p:nvPr/>
          </p:nvSpPr>
          <p:spPr bwMode="auto">
            <a:xfrm>
              <a:off x="4512" y="2466"/>
              <a:ext cx="1195" cy="270"/>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contours </a:t>
              </a:r>
              <a:r>
                <a:rPr lang="en-US" altLang="en-US" sz="1300" u="sng" dirty="0">
                  <a:solidFill>
                    <a:srgbClr val="FFFFFF"/>
                  </a:solidFill>
                </a:rPr>
                <a:t>very</a:t>
              </a:r>
              <a:r>
                <a:rPr lang="en-US" altLang="en-US" sz="1300" dirty="0">
                  <a:solidFill>
                    <a:srgbClr val="FFFFFF"/>
                  </a:solidFill>
                </a:rPr>
                <a:t> close together show a  </a:t>
              </a:r>
              <a:r>
                <a:rPr lang="en-US" altLang="en-US" sz="1300" dirty="0">
                  <a:solidFill>
                    <a:srgbClr val="FFFF00"/>
                  </a:solidFill>
                </a:rPr>
                <a:t>cliff</a:t>
              </a:r>
              <a:endParaRPr lang="en-US" altLang="en-US" sz="1300" dirty="0">
                <a:solidFill>
                  <a:srgbClr val="000000"/>
                </a:solidFill>
              </a:endParaRPr>
            </a:p>
          </p:txBody>
        </p:sp>
      </p:grpSp>
      <p:grpSp>
        <p:nvGrpSpPr>
          <p:cNvPr id="7" name="Group 33" descr="Topographic map showing Columbia Lake area. A red arrow points to brown lines in cirlces with an x and the number 604 in the middle, which indicate a spot elevation, a point of elevation used as a point of reference for surveys.">
            <a:extLst>
              <a:ext uri="{FF2B5EF4-FFF2-40B4-BE49-F238E27FC236}">
                <a16:creationId xmlns:a16="http://schemas.microsoft.com/office/drawing/2014/main" id="{C17A7CB2-5103-8804-09C9-1353B37FD7C1}"/>
              </a:ext>
            </a:extLst>
          </p:cNvPr>
          <p:cNvGrpSpPr>
            <a:grpSpLocks/>
          </p:cNvGrpSpPr>
          <p:nvPr/>
        </p:nvGrpSpPr>
        <p:grpSpPr bwMode="auto">
          <a:xfrm>
            <a:off x="5059363" y="312738"/>
            <a:ext cx="4037012" cy="787400"/>
            <a:chOff x="3187" y="197"/>
            <a:chExt cx="2543" cy="496"/>
          </a:xfrm>
        </p:grpSpPr>
        <p:sp>
          <p:nvSpPr>
            <p:cNvPr id="72728" name="Freeform 20">
              <a:extLst>
                <a:ext uri="{FF2B5EF4-FFF2-40B4-BE49-F238E27FC236}">
                  <a16:creationId xmlns:a16="http://schemas.microsoft.com/office/drawing/2014/main" id="{52C61E71-1429-E36C-48BB-3DFC8FD8CD20}"/>
                </a:ext>
              </a:extLst>
            </p:cNvPr>
            <p:cNvSpPr>
              <a:spLocks/>
            </p:cNvSpPr>
            <p:nvPr/>
          </p:nvSpPr>
          <p:spPr bwMode="auto">
            <a:xfrm>
              <a:off x="3187" y="197"/>
              <a:ext cx="1251" cy="333"/>
            </a:xfrm>
            <a:custGeom>
              <a:avLst/>
              <a:gdLst>
                <a:gd name="T0" fmla="*/ 0 w 1251"/>
                <a:gd name="T1" fmla="*/ 0 h 333"/>
                <a:gd name="T2" fmla="*/ 1251 w 1251"/>
                <a:gd name="T3" fmla="*/ 333 h 333"/>
                <a:gd name="T4" fmla="*/ 0 60000 65536"/>
                <a:gd name="T5" fmla="*/ 0 60000 65536"/>
                <a:gd name="T6" fmla="*/ 0 w 1251"/>
                <a:gd name="T7" fmla="*/ 0 h 333"/>
                <a:gd name="T8" fmla="*/ 1251 w 1251"/>
                <a:gd name="T9" fmla="*/ 333 h 333"/>
              </a:gdLst>
              <a:ahLst/>
              <a:cxnLst>
                <a:cxn ang="T4">
                  <a:pos x="T0" y="T1"/>
                </a:cxn>
                <a:cxn ang="T5">
                  <a:pos x="T2" y="T3"/>
                </a:cxn>
              </a:cxnLst>
              <a:rect l="T6" t="T7" r="T8" b="T9"/>
              <a:pathLst>
                <a:path w="1251" h="333">
                  <a:moveTo>
                    <a:pt x="0" y="0"/>
                  </a:moveTo>
                  <a:lnTo>
                    <a:pt x="1251" y="333"/>
                  </a:lnTo>
                </a:path>
              </a:pathLst>
            </a:custGeom>
            <a:noFill/>
            <a:ln w="50800">
              <a:solidFill>
                <a:srgbClr val="FF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729" name="Rectangle 21" descr="Topographic map showing Columbia Lake area. A red arrow points to brown lines in cirlces with an x and hte number 604 in the middle, which indicate a spot elevation, a point of elevation used as a point of reference for surveys.">
              <a:extLst>
                <a:ext uri="{FF2B5EF4-FFF2-40B4-BE49-F238E27FC236}">
                  <a16:creationId xmlns:a16="http://schemas.microsoft.com/office/drawing/2014/main" id="{3B82FB5F-81A9-4567-EB88-A86704C07D85}"/>
                </a:ext>
              </a:extLst>
            </p:cNvPr>
            <p:cNvSpPr>
              <a:spLocks noChangeArrowheads="1"/>
            </p:cNvSpPr>
            <p:nvPr/>
          </p:nvSpPr>
          <p:spPr bwMode="auto">
            <a:xfrm>
              <a:off x="4416" y="242"/>
              <a:ext cx="1314" cy="451"/>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a </a:t>
              </a:r>
              <a:r>
                <a:rPr lang="en-US" altLang="en-US" sz="1300" dirty="0">
                  <a:solidFill>
                    <a:srgbClr val="FFFF00"/>
                  </a:solidFill>
                </a:rPr>
                <a:t>spot elevation</a:t>
              </a:r>
              <a:r>
                <a:rPr lang="en-US" altLang="en-US" sz="1300" dirty="0">
                  <a:solidFill>
                    <a:srgbClr val="000000"/>
                  </a:solidFill>
                </a:rPr>
                <a:t> </a:t>
              </a:r>
              <a:r>
                <a:rPr lang="en-US" altLang="en-US" sz="1300" dirty="0">
                  <a:solidFill>
                    <a:srgbClr val="FFFFFF"/>
                  </a:solidFill>
                </a:rPr>
                <a:t>is</a:t>
              </a:r>
              <a:r>
                <a:rPr lang="en-US" altLang="en-US" sz="1300" dirty="0">
                  <a:solidFill>
                    <a:srgbClr val="000000"/>
                  </a:solidFill>
                </a:rPr>
                <a:t> </a:t>
              </a:r>
              <a:r>
                <a:rPr lang="en-US" altLang="en-US" sz="1300" dirty="0">
                  <a:solidFill>
                    <a:srgbClr val="FFFFFF"/>
                  </a:solidFill>
                </a:rPr>
                <a:t>a point of known elevation used as a pt of reference for surveys.</a:t>
              </a:r>
            </a:p>
          </p:txBody>
        </p:sp>
      </p:grpSp>
      <p:grpSp>
        <p:nvGrpSpPr>
          <p:cNvPr id="9" name="Group 26" descr="Topographic map showing Columbia Lake area. One red arrow points to a green area which indicates forest cover, the other red arrow points an open white area, which inidcates a field.">
            <a:extLst>
              <a:ext uri="{FF2B5EF4-FFF2-40B4-BE49-F238E27FC236}">
                <a16:creationId xmlns:a16="http://schemas.microsoft.com/office/drawing/2014/main" id="{0599B599-AD0C-9BD4-DA62-C52E4895AC2A}"/>
              </a:ext>
            </a:extLst>
          </p:cNvPr>
          <p:cNvGrpSpPr>
            <a:grpSpLocks/>
          </p:cNvGrpSpPr>
          <p:nvPr/>
        </p:nvGrpSpPr>
        <p:grpSpPr bwMode="auto">
          <a:xfrm>
            <a:off x="5943600" y="4879975"/>
            <a:ext cx="3124200" cy="990600"/>
            <a:chOff x="3744" y="3360"/>
            <a:chExt cx="1968" cy="624"/>
          </a:xfrm>
        </p:grpSpPr>
        <p:sp>
          <p:nvSpPr>
            <p:cNvPr id="72722" name="Line 27">
              <a:extLst>
                <a:ext uri="{FF2B5EF4-FFF2-40B4-BE49-F238E27FC236}">
                  <a16:creationId xmlns:a16="http://schemas.microsoft.com/office/drawing/2014/main" id="{D174ED1B-A7BC-26B0-A7CB-FE3C39B8334E}"/>
                </a:ext>
              </a:extLst>
            </p:cNvPr>
            <p:cNvSpPr>
              <a:spLocks noChangeShapeType="1"/>
            </p:cNvSpPr>
            <p:nvPr/>
          </p:nvSpPr>
          <p:spPr bwMode="auto">
            <a:xfrm>
              <a:off x="4176" y="3360"/>
              <a:ext cx="0" cy="336"/>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72723" name="Rectangle 28" descr="Topographic map showing Columbia Lake area. One red arrow points to a green area which indicates forest cover, the other red arrow points an open white area, which inidcates a field.">
              <a:extLst>
                <a:ext uri="{FF2B5EF4-FFF2-40B4-BE49-F238E27FC236}">
                  <a16:creationId xmlns:a16="http://schemas.microsoft.com/office/drawing/2014/main" id="{1EE6C28C-AD70-4583-8733-4B2A5EB4650F}"/>
                </a:ext>
              </a:extLst>
            </p:cNvPr>
            <p:cNvSpPr>
              <a:spLocks noChangeArrowheads="1"/>
            </p:cNvSpPr>
            <p:nvPr/>
          </p:nvSpPr>
          <p:spPr bwMode="auto">
            <a:xfrm>
              <a:off x="4156" y="3600"/>
              <a:ext cx="1556" cy="384"/>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green areas show </a:t>
              </a:r>
              <a:r>
                <a:rPr lang="en-US" altLang="en-US" sz="1300" dirty="0">
                  <a:solidFill>
                    <a:srgbClr val="FFFF00"/>
                  </a:solidFill>
                </a:rPr>
                <a:t>forest</a:t>
              </a:r>
              <a:r>
                <a:rPr lang="en-US" altLang="en-US" sz="1300" dirty="0">
                  <a:solidFill>
                    <a:srgbClr val="000000"/>
                  </a:solidFill>
                </a:rPr>
                <a:t> </a:t>
              </a:r>
              <a:r>
                <a:rPr lang="en-US" altLang="en-US" sz="1300" dirty="0">
                  <a:solidFill>
                    <a:srgbClr val="FFFF00"/>
                  </a:solidFill>
                </a:rPr>
                <a:t>cover; </a:t>
              </a:r>
            </a:p>
            <a:p>
              <a:pPr eaLnBrk="1" hangingPunct="1"/>
              <a:r>
                <a:rPr lang="en-US" altLang="en-US" sz="1300" dirty="0">
                  <a:solidFill>
                    <a:srgbClr val="FFFFFF"/>
                  </a:solidFill>
                </a:rPr>
                <a:t>white areas denote</a:t>
              </a:r>
              <a:r>
                <a:rPr lang="en-US" altLang="en-US" sz="1300" dirty="0">
                  <a:solidFill>
                    <a:schemeClr val="bg1"/>
                  </a:solidFill>
                </a:rPr>
                <a:t> </a:t>
              </a:r>
              <a:r>
                <a:rPr lang="en-US" altLang="en-US" sz="1300" dirty="0">
                  <a:solidFill>
                    <a:srgbClr val="FFFF00"/>
                  </a:solidFill>
                </a:rPr>
                <a:t>fields </a:t>
              </a:r>
            </a:p>
          </p:txBody>
        </p:sp>
        <p:sp>
          <p:nvSpPr>
            <p:cNvPr id="72724" name="Line 29">
              <a:extLst>
                <a:ext uri="{FF2B5EF4-FFF2-40B4-BE49-F238E27FC236}">
                  <a16:creationId xmlns:a16="http://schemas.microsoft.com/office/drawing/2014/main" id="{BE6F31EF-2391-FF10-CC33-C2CF387E4E66}"/>
                </a:ext>
              </a:extLst>
            </p:cNvPr>
            <p:cNvSpPr>
              <a:spLocks noChangeShapeType="1"/>
            </p:cNvSpPr>
            <p:nvPr/>
          </p:nvSpPr>
          <p:spPr bwMode="auto">
            <a:xfrm flipV="1">
              <a:off x="3744" y="3600"/>
              <a:ext cx="432" cy="96"/>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grpSp>
      <p:grpSp>
        <p:nvGrpSpPr>
          <p:cNvPr id="10" name="Group 30" descr="Topographic map showing Columbia Lake area. A red arrow points in between brown lines to display vertical distance between contours. Vertical distance between contours is read as 10’ on topos, and 2-5’ on site plans.">
            <a:extLst>
              <a:ext uri="{FF2B5EF4-FFF2-40B4-BE49-F238E27FC236}">
                <a16:creationId xmlns:a16="http://schemas.microsoft.com/office/drawing/2014/main" id="{4F852032-0DF3-1072-C2AB-AD6F300AD87C}"/>
              </a:ext>
            </a:extLst>
          </p:cNvPr>
          <p:cNvGrpSpPr>
            <a:grpSpLocks/>
          </p:cNvGrpSpPr>
          <p:nvPr/>
        </p:nvGrpSpPr>
        <p:grpSpPr bwMode="auto">
          <a:xfrm>
            <a:off x="134938" y="304800"/>
            <a:ext cx="3446462" cy="993775"/>
            <a:chOff x="85" y="478"/>
            <a:chExt cx="2171" cy="626"/>
          </a:xfrm>
        </p:grpSpPr>
        <p:sp>
          <p:nvSpPr>
            <p:cNvPr id="72720" name="Line 31">
              <a:extLst>
                <a:ext uri="{FF2B5EF4-FFF2-40B4-BE49-F238E27FC236}">
                  <a16:creationId xmlns:a16="http://schemas.microsoft.com/office/drawing/2014/main" id="{5274B2BB-44F1-2D96-926B-BE36E5A32FC5}"/>
                </a:ext>
              </a:extLst>
            </p:cNvPr>
            <p:cNvSpPr>
              <a:spLocks noChangeShapeType="1"/>
            </p:cNvSpPr>
            <p:nvPr/>
          </p:nvSpPr>
          <p:spPr bwMode="auto">
            <a:xfrm rot="10800000">
              <a:off x="1536" y="864"/>
              <a:ext cx="720" cy="240"/>
            </a:xfrm>
            <a:prstGeom prst="line">
              <a:avLst/>
            </a:prstGeom>
            <a:noFill/>
            <a:ln w="508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sp>
          <p:nvSpPr>
            <p:cNvPr id="72721" name="Rectangle 32" descr="Topographic map showing Columbia Lake area. A red arrow points in between brown lines to display vertical distance between contours. Vertical distance between contours is read as 10’ on topos, and 2-5’ on site plans.">
              <a:extLst>
                <a:ext uri="{FF2B5EF4-FFF2-40B4-BE49-F238E27FC236}">
                  <a16:creationId xmlns:a16="http://schemas.microsoft.com/office/drawing/2014/main" id="{F0B54504-A6B1-0D50-DC16-1816C86C3D11}"/>
                </a:ext>
              </a:extLst>
            </p:cNvPr>
            <p:cNvSpPr>
              <a:spLocks noChangeArrowheads="1"/>
            </p:cNvSpPr>
            <p:nvPr/>
          </p:nvSpPr>
          <p:spPr bwMode="auto">
            <a:xfrm>
              <a:off x="85" y="478"/>
              <a:ext cx="1499" cy="435"/>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a </a:t>
              </a:r>
              <a:r>
                <a:rPr lang="en-US" altLang="en-US" sz="1300" dirty="0">
                  <a:solidFill>
                    <a:srgbClr val="FFFF00"/>
                  </a:solidFill>
                </a:rPr>
                <a:t>contour interval</a:t>
              </a:r>
              <a:r>
                <a:rPr lang="en-US" altLang="en-US" sz="1300" dirty="0">
                  <a:solidFill>
                    <a:srgbClr val="000000"/>
                  </a:solidFill>
                </a:rPr>
                <a:t> </a:t>
              </a:r>
              <a:r>
                <a:rPr lang="en-US" altLang="en-US" sz="1300" dirty="0">
                  <a:solidFill>
                    <a:srgbClr val="FFFFFF"/>
                  </a:solidFill>
                </a:rPr>
                <a:t>is the  vertical distance b/w contours. 10’ on </a:t>
              </a:r>
              <a:r>
                <a:rPr lang="en-US" altLang="en-US" sz="1300" dirty="0" err="1">
                  <a:solidFill>
                    <a:srgbClr val="FFFFFF"/>
                  </a:solidFill>
                </a:rPr>
                <a:t>topos</a:t>
              </a:r>
              <a:r>
                <a:rPr lang="en-US" altLang="en-US" sz="1300" dirty="0">
                  <a:solidFill>
                    <a:srgbClr val="FFFFFF"/>
                  </a:solidFill>
                </a:rPr>
                <a:t>; 2-5’ on site plans</a:t>
              </a:r>
            </a:p>
          </p:txBody>
        </p:sp>
      </p:grpSp>
      <p:grpSp>
        <p:nvGrpSpPr>
          <p:cNvPr id="11" name="Group 37" descr="Topographic map showing Columbia Lake area. A red arrow points to a brown line that makes a “U” shape, specifically noted in which that the “U” is shaped downhill, which indicates a ridge.">
            <a:extLst>
              <a:ext uri="{FF2B5EF4-FFF2-40B4-BE49-F238E27FC236}">
                <a16:creationId xmlns:a16="http://schemas.microsoft.com/office/drawing/2014/main" id="{C9DC5B86-F99F-378C-4863-B01A766E2569}"/>
              </a:ext>
            </a:extLst>
          </p:cNvPr>
          <p:cNvGrpSpPr>
            <a:grpSpLocks/>
          </p:cNvGrpSpPr>
          <p:nvPr/>
        </p:nvGrpSpPr>
        <p:grpSpPr bwMode="auto">
          <a:xfrm>
            <a:off x="0" y="4114800"/>
            <a:ext cx="2346325" cy="1263650"/>
            <a:chOff x="0" y="2592"/>
            <a:chExt cx="1478" cy="796"/>
          </a:xfrm>
        </p:grpSpPr>
        <p:sp>
          <p:nvSpPr>
            <p:cNvPr id="72718" name="Freeform 35">
              <a:extLst>
                <a:ext uri="{FF2B5EF4-FFF2-40B4-BE49-F238E27FC236}">
                  <a16:creationId xmlns:a16="http://schemas.microsoft.com/office/drawing/2014/main" id="{A50F7B1C-5593-A1B8-1CFC-E40B4FE385F6}"/>
                </a:ext>
              </a:extLst>
            </p:cNvPr>
            <p:cNvSpPr>
              <a:spLocks/>
            </p:cNvSpPr>
            <p:nvPr/>
          </p:nvSpPr>
          <p:spPr bwMode="auto">
            <a:xfrm rot="-8659500">
              <a:off x="508" y="3100"/>
              <a:ext cx="864" cy="288"/>
            </a:xfrm>
            <a:custGeom>
              <a:avLst/>
              <a:gdLst>
                <a:gd name="T0" fmla="*/ 0 w 528"/>
                <a:gd name="T1" fmla="*/ 0 h 154"/>
                <a:gd name="T2" fmla="*/ 2147483647 w 528"/>
                <a:gd name="T3" fmla="*/ 2147483647 h 154"/>
                <a:gd name="T4" fmla="*/ 0 60000 65536"/>
                <a:gd name="T5" fmla="*/ 0 60000 65536"/>
                <a:gd name="T6" fmla="*/ 0 w 528"/>
                <a:gd name="T7" fmla="*/ 0 h 154"/>
                <a:gd name="T8" fmla="*/ 528 w 528"/>
                <a:gd name="T9" fmla="*/ 154 h 154"/>
              </a:gdLst>
              <a:ahLst/>
              <a:cxnLst>
                <a:cxn ang="T4">
                  <a:pos x="T0" y="T1"/>
                </a:cxn>
                <a:cxn ang="T5">
                  <a:pos x="T2" y="T3"/>
                </a:cxn>
              </a:cxnLst>
              <a:rect l="T6" t="T7" r="T8" b="T9"/>
              <a:pathLst>
                <a:path w="528" h="154">
                  <a:moveTo>
                    <a:pt x="0" y="0"/>
                  </a:moveTo>
                  <a:lnTo>
                    <a:pt x="528" y="154"/>
                  </a:lnTo>
                </a:path>
              </a:pathLst>
            </a:custGeom>
            <a:noFill/>
            <a:ln w="50800">
              <a:solidFill>
                <a:srgbClr val="FF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719" name="Rectangle 36" descr="Topographic map showing Columbia Lake area. A red arrow points to a brown line that makes a “U” shape, specifically noted in which that the “U” is shaped downhill, which indicates a ridge.">
              <a:extLst>
                <a:ext uri="{FF2B5EF4-FFF2-40B4-BE49-F238E27FC236}">
                  <a16:creationId xmlns:a16="http://schemas.microsoft.com/office/drawing/2014/main" id="{FA8A7487-BE65-B4A8-859C-67F0A391548E}"/>
                </a:ext>
              </a:extLst>
            </p:cNvPr>
            <p:cNvSpPr>
              <a:spLocks noChangeArrowheads="1"/>
            </p:cNvSpPr>
            <p:nvPr/>
          </p:nvSpPr>
          <p:spPr bwMode="auto">
            <a:xfrm>
              <a:off x="0" y="2592"/>
              <a:ext cx="1478" cy="383"/>
            </a:xfrm>
            <a:prstGeom prst="rect">
              <a:avLst/>
            </a:prstGeom>
            <a:solidFill>
              <a:srgbClr val="355641">
                <a:alpha val="93724"/>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60325"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dirty="0">
                  <a:solidFill>
                    <a:srgbClr val="FFFFFF"/>
                  </a:solidFill>
                </a:rPr>
                <a:t>contour lines of a ridge are in a  “</a:t>
              </a:r>
              <a:r>
                <a:rPr lang="en-US" altLang="en-US" sz="1300" dirty="0">
                  <a:solidFill>
                    <a:srgbClr val="FFFF00"/>
                  </a:solidFill>
                </a:rPr>
                <a:t>U</a:t>
              </a:r>
              <a:r>
                <a:rPr lang="en-US" altLang="en-US" sz="1300" dirty="0">
                  <a:solidFill>
                    <a:srgbClr val="FFFFFF"/>
                  </a:solidFill>
                </a:rPr>
                <a:t>” that always points </a:t>
              </a:r>
              <a:r>
                <a:rPr lang="en-US" altLang="en-US" sz="1300" dirty="0">
                  <a:solidFill>
                    <a:srgbClr val="FFFF00"/>
                  </a:solidFill>
                </a:rPr>
                <a:t>downhill</a:t>
              </a:r>
              <a:endParaRPr lang="en-US" altLang="en-US" sz="1300" dirty="0">
                <a:solidFill>
                  <a:srgbClr val="000000"/>
                </a:solidFill>
              </a:endParaRPr>
            </a:p>
          </p:txBody>
        </p:sp>
      </p:gr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12995"/>
                                        </p:tgtEl>
                                        <p:attrNameLst>
                                          <p:attrName>style.visibility</p:attrName>
                                        </p:attrNameLst>
                                      </p:cBhvr>
                                      <p:to>
                                        <p:strVal val="visible"/>
                                      </p:to>
                                    </p:set>
                                    <p:animEffect transition="in" filter="wipe(up)">
                                      <p:cBhvr>
                                        <p:cTn id="12" dur="500"/>
                                        <p:tgtEl>
                                          <p:spTgt spid="21299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up)">
                                      <p:cBhvr>
                                        <p:cTn id="17" dur="500"/>
                                        <p:tgtEl>
                                          <p:spTgt spid="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down)">
                                      <p:cBhvr>
                                        <p:cTn id="22" dur="500"/>
                                        <p:tgtEl>
                                          <p:spTgt spid="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up)">
                                      <p:cBhvr>
                                        <p:cTn id="27" dur="500"/>
                                        <p:tgtEl>
                                          <p:spTgt spid="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1"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up)">
                                      <p:cBhvr>
                                        <p:cTn id="32" dur="500"/>
                                        <p:tgtEl>
                                          <p:spTgt spid="4"/>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1"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up)">
                                      <p:cBhvr>
                                        <p:cTn id="37" dur="1000"/>
                                        <p:tgtEl>
                                          <p:spTgt spid="1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2"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wipe(right)">
                                      <p:cBhvr>
                                        <p:cTn id="42" dur="500"/>
                                        <p:tgtEl>
                                          <p:spTgt spid="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2"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wipe(right)">
                                      <p:cBhvr>
                                        <p:cTn id="47" dur="1000"/>
                                        <p:tgtEl>
                                          <p:spTgt spid="7"/>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2"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wipe(right)">
                                      <p:cBhvr>
                                        <p:cTn id="5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descr="Diagram showing six contour maps on left paired with six corresponding black silhouette profiles on right, labeled 1-6 and A-F respectively. Contour maps illustrate terrain elevation with concentric lines, while silhouettes depict side views of landforms, highlighting variations in shape such as peaks, slopes, and dual summits.">
            <a:extLst>
              <a:ext uri="{FF2B5EF4-FFF2-40B4-BE49-F238E27FC236}">
                <a16:creationId xmlns:a16="http://schemas.microsoft.com/office/drawing/2014/main" id="{E9DBB844-BDB0-4260-A34B-12B28A327F55}"/>
              </a:ext>
              <a:ext uri="{C183D7F6-B498-43B3-948B-1728B52AA6E4}">
                <adec:decorative xmlns:adec="http://schemas.microsoft.com/office/drawing/2017/decorative" val="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1" y="857250"/>
            <a:ext cx="4050506"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Connector 5">
            <a:extLst>
              <a:ext uri="{FF2B5EF4-FFF2-40B4-BE49-F238E27FC236}">
                <a16:creationId xmlns:a16="http://schemas.microsoft.com/office/drawing/2014/main" id="{66EA7078-4301-4E57-9971-2E6C579B09AA}"/>
              </a:ext>
              <a:ext uri="{C183D7F6-B498-43B3-948B-1728B52AA6E4}">
                <adec:decorative xmlns:adec="http://schemas.microsoft.com/office/drawing/2017/decorative" val="1"/>
              </a:ext>
            </a:extLst>
          </p:cNvPr>
          <p:cNvCxnSpPr>
            <a:cxnSpLocks noChangeShapeType="1"/>
          </p:cNvCxnSpPr>
          <p:nvPr/>
        </p:nvCxnSpPr>
        <p:spPr bwMode="auto">
          <a:xfrm>
            <a:off x="2882504" y="1557338"/>
            <a:ext cx="1943100" cy="714375"/>
          </a:xfrm>
          <a:prstGeom prst="line">
            <a:avLst/>
          </a:prstGeom>
          <a:noFill/>
          <a:ln w="38100" algn="ctr">
            <a:solidFill>
              <a:srgbClr val="FF0000"/>
            </a:solidFill>
            <a:round/>
            <a:headEnd/>
            <a:tailEnd/>
          </a:ln>
          <a:extLst>
            <a:ext uri="{909E8E84-426E-40DD-AFC4-6F175D3DCCD1}">
              <a14:hiddenFill xmlns:a14="http://schemas.microsoft.com/office/drawing/2010/main">
                <a:noFill/>
              </a14:hiddenFill>
            </a:ext>
          </a:extLst>
        </p:spPr>
      </p:cxnSp>
      <p:cxnSp>
        <p:nvCxnSpPr>
          <p:cNvPr id="8" name="Straight Connector 7">
            <a:extLst>
              <a:ext uri="{FF2B5EF4-FFF2-40B4-BE49-F238E27FC236}">
                <a16:creationId xmlns:a16="http://schemas.microsoft.com/office/drawing/2014/main" id="{599DE9A8-B72C-42B9-9A71-5CEC0BE1D7C3}"/>
              </a:ext>
              <a:ext uri="{C183D7F6-B498-43B3-948B-1728B52AA6E4}">
                <adec:decorative xmlns:adec="http://schemas.microsoft.com/office/drawing/2017/decorative" val="1"/>
              </a:ext>
            </a:extLst>
          </p:cNvPr>
          <p:cNvCxnSpPr>
            <a:cxnSpLocks noChangeShapeType="1"/>
          </p:cNvCxnSpPr>
          <p:nvPr/>
        </p:nvCxnSpPr>
        <p:spPr bwMode="auto">
          <a:xfrm>
            <a:off x="2800350" y="3170635"/>
            <a:ext cx="1943100" cy="685800"/>
          </a:xfrm>
          <a:prstGeom prst="line">
            <a:avLst/>
          </a:prstGeom>
          <a:noFill/>
          <a:ln w="38100" algn="ctr">
            <a:solidFill>
              <a:srgbClr val="008000"/>
            </a:solidFill>
            <a:round/>
            <a:headEnd/>
            <a:tailEnd/>
          </a:ln>
          <a:extLst>
            <a:ext uri="{909E8E84-426E-40DD-AFC4-6F175D3DCCD1}">
              <a14:hiddenFill xmlns:a14="http://schemas.microsoft.com/office/drawing/2010/main">
                <a:noFill/>
              </a14:hiddenFill>
            </a:ext>
          </a:extLst>
        </p:spPr>
      </p:cxnSp>
      <p:cxnSp>
        <p:nvCxnSpPr>
          <p:cNvPr id="10" name="Straight Connector 9">
            <a:extLst>
              <a:ext uri="{FF2B5EF4-FFF2-40B4-BE49-F238E27FC236}">
                <a16:creationId xmlns:a16="http://schemas.microsoft.com/office/drawing/2014/main" id="{FEC215B8-5CB5-4D99-868D-17E5BD801E15}"/>
              </a:ext>
              <a:ext uri="{C183D7F6-B498-43B3-948B-1728B52AA6E4}">
                <adec:decorative xmlns:adec="http://schemas.microsoft.com/office/drawing/2017/decorative" val="1"/>
              </a:ext>
            </a:extLst>
          </p:cNvPr>
          <p:cNvCxnSpPr>
            <a:cxnSpLocks noChangeShapeType="1"/>
          </p:cNvCxnSpPr>
          <p:nvPr/>
        </p:nvCxnSpPr>
        <p:spPr bwMode="auto">
          <a:xfrm>
            <a:off x="2539604" y="2271713"/>
            <a:ext cx="1943100" cy="2343150"/>
          </a:xfrm>
          <a:prstGeom prst="line">
            <a:avLst/>
          </a:prstGeom>
          <a:noFill/>
          <a:ln w="38100" algn="ctr">
            <a:solidFill>
              <a:srgbClr val="00B0F0"/>
            </a:solidFill>
            <a:round/>
            <a:headEnd/>
            <a:tailEnd/>
          </a:ln>
          <a:extLst>
            <a:ext uri="{909E8E84-426E-40DD-AFC4-6F175D3DCCD1}">
              <a14:hiddenFill xmlns:a14="http://schemas.microsoft.com/office/drawing/2010/main">
                <a:noFill/>
              </a14:hiddenFill>
            </a:ext>
          </a:extLst>
        </p:spPr>
      </p:cxnSp>
      <p:cxnSp>
        <p:nvCxnSpPr>
          <p:cNvPr id="12" name="Straight Connector 11">
            <a:extLst>
              <a:ext uri="{FF2B5EF4-FFF2-40B4-BE49-F238E27FC236}">
                <a16:creationId xmlns:a16="http://schemas.microsoft.com/office/drawing/2014/main" id="{65054B2F-116B-4A57-88B1-51E8AF454B42}"/>
              </a:ext>
              <a:ext uri="{C183D7F6-B498-43B3-948B-1728B52AA6E4}">
                <adec:decorative xmlns:adec="http://schemas.microsoft.com/office/drawing/2017/decorative" val="1"/>
              </a:ext>
            </a:extLst>
          </p:cNvPr>
          <p:cNvCxnSpPr>
            <a:cxnSpLocks noChangeShapeType="1"/>
          </p:cNvCxnSpPr>
          <p:nvPr/>
        </p:nvCxnSpPr>
        <p:spPr bwMode="auto">
          <a:xfrm flipV="1">
            <a:off x="2718197" y="2912269"/>
            <a:ext cx="1943100" cy="971550"/>
          </a:xfrm>
          <a:prstGeom prst="line">
            <a:avLst/>
          </a:prstGeom>
          <a:noFill/>
          <a:ln w="38100" algn="ctr">
            <a:solidFill>
              <a:srgbClr val="000000"/>
            </a:solidFill>
            <a:round/>
            <a:headEnd/>
            <a:tailEnd/>
          </a:ln>
          <a:extLst>
            <a:ext uri="{909E8E84-426E-40DD-AFC4-6F175D3DCCD1}">
              <a14:hiddenFill xmlns:a14="http://schemas.microsoft.com/office/drawing/2010/main">
                <a:noFill/>
              </a14:hiddenFill>
            </a:ext>
          </a:extLst>
        </p:spPr>
      </p:cxnSp>
      <p:cxnSp>
        <p:nvCxnSpPr>
          <p:cNvPr id="14" name="Straight Connector 13">
            <a:extLst>
              <a:ext uri="{FF2B5EF4-FFF2-40B4-BE49-F238E27FC236}">
                <a16:creationId xmlns:a16="http://schemas.microsoft.com/office/drawing/2014/main" id="{E15FA70C-4E5B-4719-8044-CCB9528B5182}"/>
              </a:ext>
              <a:ext uri="{C183D7F6-B498-43B3-948B-1728B52AA6E4}">
                <adec:decorative xmlns:adec="http://schemas.microsoft.com/office/drawing/2017/decorative" val="1"/>
              </a:ext>
            </a:extLst>
          </p:cNvPr>
          <p:cNvCxnSpPr>
            <a:cxnSpLocks noChangeShapeType="1"/>
          </p:cNvCxnSpPr>
          <p:nvPr/>
        </p:nvCxnSpPr>
        <p:spPr bwMode="auto">
          <a:xfrm>
            <a:off x="2970611" y="4791075"/>
            <a:ext cx="1943100" cy="685800"/>
          </a:xfrm>
          <a:prstGeom prst="line">
            <a:avLst/>
          </a:prstGeom>
          <a:noFill/>
          <a:ln w="38100" algn="ctr">
            <a:solidFill>
              <a:srgbClr val="7030A0"/>
            </a:solidFill>
            <a:round/>
            <a:headEnd/>
            <a:tailEnd/>
          </a:ln>
          <a:extLst>
            <a:ext uri="{909E8E84-426E-40DD-AFC4-6F175D3DCCD1}">
              <a14:hiddenFill xmlns:a14="http://schemas.microsoft.com/office/drawing/2010/main">
                <a:noFill/>
              </a14:hiddenFill>
            </a:ext>
          </a:extLst>
        </p:spPr>
      </p:cxnSp>
      <p:cxnSp>
        <p:nvCxnSpPr>
          <p:cNvPr id="87048" name="Straight Connector 15">
            <a:extLst>
              <a:ext uri="{FF2B5EF4-FFF2-40B4-BE49-F238E27FC236}">
                <a16:creationId xmlns:a16="http://schemas.microsoft.com/office/drawing/2014/main" id="{491F44B6-882F-406E-A05D-024F9BC95AEA}"/>
              </a:ext>
              <a:ext uri="{C183D7F6-B498-43B3-948B-1728B52AA6E4}">
                <adec:decorative xmlns:adec="http://schemas.microsoft.com/office/drawing/2017/decorative" val="1"/>
              </a:ext>
            </a:extLst>
          </p:cNvPr>
          <p:cNvCxnSpPr>
            <a:cxnSpLocks noChangeShapeType="1"/>
          </p:cNvCxnSpPr>
          <p:nvPr/>
        </p:nvCxnSpPr>
        <p:spPr bwMode="auto">
          <a:xfrm>
            <a:off x="10172700" y="3857625"/>
            <a:ext cx="685800" cy="6858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000000"/>
                </a:solidFill>
                <a:round/>
                <a:headEnd/>
                <a:tailEnd/>
              </a14:hiddenLine>
            </a:ext>
          </a:extLst>
        </p:spPr>
      </p:cxnSp>
      <p:cxnSp>
        <p:nvCxnSpPr>
          <p:cNvPr id="18" name="Straight Connector 17">
            <a:extLst>
              <a:ext uri="{FF2B5EF4-FFF2-40B4-BE49-F238E27FC236}">
                <a16:creationId xmlns:a16="http://schemas.microsoft.com/office/drawing/2014/main" id="{158CB44B-5513-4438-829A-3D1378938337}"/>
              </a:ext>
              <a:ext uri="{C183D7F6-B498-43B3-948B-1728B52AA6E4}">
                <adec:decorative xmlns:adec="http://schemas.microsoft.com/office/drawing/2017/decorative" val="1"/>
              </a:ext>
            </a:extLst>
          </p:cNvPr>
          <p:cNvCxnSpPr>
            <a:cxnSpLocks noChangeShapeType="1"/>
          </p:cNvCxnSpPr>
          <p:nvPr/>
        </p:nvCxnSpPr>
        <p:spPr bwMode="auto">
          <a:xfrm flipV="1">
            <a:off x="2628900" y="1328738"/>
            <a:ext cx="1943100" cy="4074319"/>
          </a:xfrm>
          <a:prstGeom prst="line">
            <a:avLst/>
          </a:prstGeom>
          <a:noFill/>
          <a:ln w="38100" algn="ctr">
            <a:solidFill>
              <a:srgbClr val="FFC000"/>
            </a:solidFill>
            <a:round/>
            <a:headEnd/>
            <a:tailEnd/>
          </a:ln>
          <a:extLst>
            <a:ext uri="{909E8E84-426E-40DD-AFC4-6F175D3DCCD1}">
              <a14:hiddenFill xmlns:a14="http://schemas.microsoft.com/office/drawing/2010/main">
                <a:noFill/>
              </a14:hiddenFill>
            </a:ext>
          </a:extLst>
        </p:spPr>
      </p:cxnSp>
      <p:pic>
        <p:nvPicPr>
          <p:cNvPr id="2" name="Picture 1" descr="Diagram showing six contour maps on left paired with six corresponding black silhouette profiles on right, labeled 1-6 and A-F respectively. Contour maps illustrate terrain elevation with concentric lines, while silhouettes depict side views of landforms, highlighting variations in shape such as peaks, slopes, and dual summits.">
            <a:extLst>
              <a:ext uri="{FF2B5EF4-FFF2-40B4-BE49-F238E27FC236}">
                <a16:creationId xmlns:a16="http://schemas.microsoft.com/office/drawing/2014/main" id="{216FAAD0-8572-683E-2489-495D2D37A922}"/>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02528"/>
    </mc:Choice>
    <mc:Fallback xmlns="">
      <p:transition spd="slow" advTm="102528"/>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66A6DCD-7854-4699-AE3D-0FB34F53881D}"/>
              </a:ext>
            </a:extLst>
          </p:cNvPr>
          <p:cNvSpPr>
            <a:spLocks noChangeArrowheads="1"/>
          </p:cNvSpPr>
          <p:nvPr/>
        </p:nvSpPr>
        <p:spPr bwMode="auto">
          <a:xfrm>
            <a:off x="1746648" y="1265039"/>
            <a:ext cx="5464969" cy="64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b="1" dirty="0">
                <a:solidFill>
                  <a:srgbClr val="000000"/>
                </a:solidFill>
                <a:sym typeface="Arial" panose="020B0604020202020204" pitchFamily="34" charset="0"/>
              </a:rPr>
              <a:t>Slope</a:t>
            </a:r>
            <a:r>
              <a:rPr lang="en-US" altLang="en-US" sz="2100" dirty="0">
                <a:solidFill>
                  <a:srgbClr val="000000"/>
                </a:solidFill>
                <a:sym typeface="Arial" panose="020B0604020202020204" pitchFamily="34" charset="0"/>
              </a:rPr>
              <a:t> direction is calculated perpendicular to the contour lines. </a:t>
            </a:r>
          </a:p>
        </p:txBody>
      </p:sp>
      <p:pic>
        <p:nvPicPr>
          <p:cNvPr id="89091" name="Picture 3" descr="Diagram showing contour lines representing slope direction on a curved terrain section, with contour values labeled as 8, 10, 12, and 14. Arrows indicate slope direction perpendicular to contour lines, illustrating elevation change and terrain gradient.&#10;">
            <a:extLst>
              <a:ext uri="{FF2B5EF4-FFF2-40B4-BE49-F238E27FC236}">
                <a16:creationId xmlns:a16="http://schemas.microsoft.com/office/drawing/2014/main" id="{91AB13FF-C84F-4B15-9104-8F72FBF244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5698" y="2345533"/>
            <a:ext cx="3143250" cy="3241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2" name="Rectangle 4">
            <a:extLst>
              <a:ext uri="{FF2B5EF4-FFF2-40B4-BE49-F238E27FC236}">
                <a16:creationId xmlns:a16="http://schemas.microsoft.com/office/drawing/2014/main" id="{D527B776-9A26-4576-BBA9-A07F631B54FE}"/>
              </a:ext>
            </a:extLst>
          </p:cNvPr>
          <p:cNvSpPr>
            <a:spLocks noChangeArrowheads="1"/>
          </p:cNvSpPr>
          <p:nvPr/>
        </p:nvSpPr>
        <p:spPr bwMode="auto">
          <a:xfrm>
            <a:off x="5486400" y="2257425"/>
            <a:ext cx="2228850" cy="315396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marL="396875" indent="-396875"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marL="297641" indent="-297641" defTabSz="482179" fontAlgn="base">
              <a:spcBef>
                <a:spcPct val="0"/>
              </a:spcBef>
              <a:spcAft>
                <a:spcPct val="0"/>
              </a:spcAft>
            </a:pPr>
            <a:r>
              <a:rPr lang="en-US" altLang="en-US" sz="2100" dirty="0">
                <a:solidFill>
                  <a:srgbClr val="000000"/>
                </a:solidFill>
                <a:sym typeface="Arial" panose="020B0604020202020204" pitchFamily="34" charset="0"/>
              </a:rPr>
              <a:t>... But how do you measure it?</a:t>
            </a:r>
          </a:p>
        </p:txBody>
      </p:sp>
      <p:sp>
        <p:nvSpPr>
          <p:cNvPr id="89093" name="Rectangle 9">
            <a:extLst>
              <a:ext uri="{FF2B5EF4-FFF2-40B4-BE49-F238E27FC236}">
                <a16:creationId xmlns:a16="http://schemas.microsoft.com/office/drawing/2014/main" id="{18E6DDB3-E0AE-4D0E-A5C1-BFAF676333D1}"/>
              </a:ext>
            </a:extLst>
          </p:cNvPr>
          <p:cNvSpPr>
            <a:spLocks noGrp="1" noChangeArrowheads="1"/>
          </p:cNvSpPr>
          <p:nvPr>
            <p:ph type="title"/>
          </p:nvPr>
        </p:nvSpPr>
        <p:spPr bwMode="auto">
          <a:xfrm>
            <a:off x="1746648" y="615553"/>
            <a:ext cx="6172200" cy="428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287" tIns="0" rIns="86744" bIns="0" numCol="1" rtlCol="0" anchor="ctr" anchorCtr="0" compatLnSpc="1">
            <a:prstTxWarp prst="textNoShape">
              <a:avLst/>
            </a:prstTxWarp>
            <a:normAutofit fontScale="90000"/>
          </a:bodyPr>
          <a:lstStyle/>
          <a:p>
            <a:pPr algn="ctr" eaLnBrk="1" hangingPunct="1"/>
            <a:r>
              <a:rPr lang="en-US" altLang="en-US" dirty="0">
                <a:solidFill>
                  <a:schemeClr val="accent1"/>
                </a:solidFill>
              </a:rPr>
              <a:t>Topography-Slope</a:t>
            </a:r>
          </a:p>
        </p:txBody>
      </p:sp>
      <p:sp>
        <p:nvSpPr>
          <p:cNvPr id="89094" name="Freeform 10">
            <a:extLst>
              <a:ext uri="{FF2B5EF4-FFF2-40B4-BE49-F238E27FC236}">
                <a16:creationId xmlns:a16="http://schemas.microsoft.com/office/drawing/2014/main" id="{498DEB67-A8FD-41AA-8E76-81965314A970}"/>
              </a:ext>
              <a:ext uri="{C183D7F6-B498-43B3-948B-1728B52AA6E4}">
                <adec:decorative xmlns:adec="http://schemas.microsoft.com/office/drawing/2017/decorative" val="1"/>
              </a:ext>
            </a:extLst>
          </p:cNvPr>
          <p:cNvSpPr>
            <a:spLocks/>
          </p:cNvSpPr>
          <p:nvPr/>
        </p:nvSpPr>
        <p:spPr bwMode="auto">
          <a:xfrm>
            <a:off x="3028951" y="3257550"/>
            <a:ext cx="308372" cy="514350"/>
          </a:xfrm>
          <a:custGeom>
            <a:avLst/>
            <a:gdLst>
              <a:gd name="T0" fmla="*/ 2147483646 w 259"/>
              <a:gd name="T1" fmla="*/ 0 h 432"/>
              <a:gd name="T2" fmla="*/ 0 w 259"/>
              <a:gd name="T3" fmla="*/ 2147483646 h 432"/>
              <a:gd name="T4" fmla="*/ 0 60000 65536"/>
              <a:gd name="T5" fmla="*/ 0 60000 65536"/>
              <a:gd name="T6" fmla="*/ 0 w 259"/>
              <a:gd name="T7" fmla="*/ 0 h 432"/>
              <a:gd name="T8" fmla="*/ 259 w 259"/>
              <a:gd name="T9" fmla="*/ 432 h 432"/>
            </a:gdLst>
            <a:ahLst/>
            <a:cxnLst>
              <a:cxn ang="T4">
                <a:pos x="T0" y="T1"/>
              </a:cxn>
              <a:cxn ang="T5">
                <a:pos x="T2" y="T3"/>
              </a:cxn>
            </a:cxnLst>
            <a:rect l="T6" t="T7" r="T8" b="T9"/>
            <a:pathLst>
              <a:path w="259" h="432">
                <a:moveTo>
                  <a:pt x="259" y="0"/>
                </a:moveTo>
                <a:lnTo>
                  <a:pt x="0" y="432"/>
                </a:lnTo>
              </a:path>
            </a:pathLst>
          </a:custGeom>
          <a:noFill/>
          <a:ln w="7620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lIns="68541" tIns="34271" rIns="68541" bIns="34271"/>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2" name="Picture 1" descr="Diagram showing contour lines representing slope direction on a curved terrain section, with contour values labeled as 8, 10, 12, and 14. Arrows indicate slope direction perpendicular to contour lines, illustrating elevation change and terrain gradient.">
            <a:extLst>
              <a:ext uri="{FF2B5EF4-FFF2-40B4-BE49-F238E27FC236}">
                <a16:creationId xmlns:a16="http://schemas.microsoft.com/office/drawing/2014/main" id="{3792C57A-221A-5ED7-8DBE-29450AFD7547}"/>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advTm="804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76132"/>
                                        </p:tgtEl>
                                        <p:attrNameLst>
                                          <p:attrName>style.visibility</p:attrName>
                                        </p:attrNameLst>
                                      </p:cBhvr>
                                      <p:to>
                                        <p:strVal val="visible"/>
                                      </p:to>
                                    </p:set>
                                    <p:animEffect transition="in" filter="wipe(left)">
                                      <p:cBhvr>
                                        <p:cTn id="7" dur="500"/>
                                        <p:tgtEl>
                                          <p:spTgt spid="176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2" grpId="0" animBg="1"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5234" name="Picture 23" descr="Hillside in a forested area, sloping downard from right to left. &#10;A blue triangle covers the hillside slope, used to indicate topography slope. A red verticle arrow points up and down to indicate a height of 10 ft. A red horizontal arrow points horizontally to indicate a length of 20 ft. ">
            <a:extLst>
              <a:ext uri="{FF2B5EF4-FFF2-40B4-BE49-F238E27FC236}">
                <a16:creationId xmlns:a16="http://schemas.microsoft.com/office/drawing/2014/main" id="{9DEE0B3A-9981-45C4-99B1-E00F6E2E54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7957" y="2269334"/>
            <a:ext cx="3705225" cy="2961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5" name="Rectangle 2">
            <a:extLst>
              <a:ext uri="{FF2B5EF4-FFF2-40B4-BE49-F238E27FC236}">
                <a16:creationId xmlns:a16="http://schemas.microsoft.com/office/drawing/2014/main" id="{2AA77C55-86BF-4B15-A762-967BD69CAB95}"/>
              </a:ext>
            </a:extLst>
          </p:cNvPr>
          <p:cNvSpPr>
            <a:spLocks noGrp="1" noChangeArrowheads="1"/>
          </p:cNvSpPr>
          <p:nvPr>
            <p:ph type="title"/>
          </p:nvPr>
        </p:nvSpPr>
        <p:spPr bwMode="auto">
          <a:xfrm>
            <a:off x="1799631" y="611231"/>
            <a:ext cx="6172200" cy="5369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287" tIns="0" rIns="86744" bIns="0" numCol="1" rtlCol="0" anchor="ctr" anchorCtr="0" compatLnSpc="1">
            <a:prstTxWarp prst="textNoShape">
              <a:avLst/>
            </a:prstTxWarp>
            <a:normAutofit/>
          </a:bodyPr>
          <a:lstStyle/>
          <a:p>
            <a:pPr algn="ctr" eaLnBrk="1" hangingPunct="1"/>
            <a:r>
              <a:rPr lang="en-US" altLang="en-US" sz="2700" dirty="0">
                <a:solidFill>
                  <a:schemeClr val="accent1"/>
                </a:solidFill>
              </a:rPr>
              <a:t>Slope</a:t>
            </a:r>
          </a:p>
        </p:txBody>
      </p:sp>
      <p:sp>
        <p:nvSpPr>
          <p:cNvPr id="95236" name="Rectangle 3">
            <a:extLst>
              <a:ext uri="{FF2B5EF4-FFF2-40B4-BE49-F238E27FC236}">
                <a16:creationId xmlns:a16="http://schemas.microsoft.com/office/drawing/2014/main" id="{36B093DC-0AF2-4442-9870-20B4AC8093AF}"/>
              </a:ext>
            </a:extLst>
          </p:cNvPr>
          <p:cNvSpPr>
            <a:spLocks noGrp="1" noChangeArrowheads="1"/>
          </p:cNvSpPr>
          <p:nvPr>
            <p:ph type="body" idx="1"/>
          </p:nvPr>
        </p:nvSpPr>
        <p:spPr bwMode="auto">
          <a:xfrm>
            <a:off x="1616869" y="1649018"/>
            <a:ext cx="2222897" cy="3786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4095" tIns="0" rIns="24095" bIns="0" numCol="1" rtlCol="0" anchor="ctr" anchorCtr="0" compatLnSpc="1">
            <a:prstTxWarp prst="textNoShape">
              <a:avLst/>
            </a:prstTxWarp>
            <a:normAutofit/>
          </a:bodyPr>
          <a:lstStyle/>
          <a:p>
            <a:pPr marL="386934" indent="0">
              <a:buNone/>
            </a:pPr>
            <a:r>
              <a:rPr lang="en-US" altLang="en-US" sz="1725"/>
              <a:t>Percent Slope  = </a:t>
            </a:r>
          </a:p>
        </p:txBody>
      </p:sp>
      <p:sp>
        <p:nvSpPr>
          <p:cNvPr id="95237" name="AutoShape 6" descr="Hillside in a forested area, sloping downard from right to left. &#10;A blue triangle covers the hillside slope, used to indicate topography slope. A red verticle arrow points up and down to indicate a height of 10 ft. A red horizontal arrow points horizontally to indicate a length of 20 ft.">
            <a:extLst>
              <a:ext uri="{FF2B5EF4-FFF2-40B4-BE49-F238E27FC236}">
                <a16:creationId xmlns:a16="http://schemas.microsoft.com/office/drawing/2014/main" id="{E69309F6-3147-401D-9DAA-5DBD6DA2B449}"/>
              </a:ext>
              <a:ext uri="{C183D7F6-B498-43B3-948B-1728B52AA6E4}">
                <adec:decorative xmlns:adec="http://schemas.microsoft.com/office/drawing/2017/decorative" val="0"/>
              </a:ext>
            </a:extLst>
          </p:cNvPr>
          <p:cNvSpPr>
            <a:spLocks noChangeArrowheads="1"/>
          </p:cNvSpPr>
          <p:nvPr/>
        </p:nvSpPr>
        <p:spPr bwMode="auto">
          <a:xfrm flipV="1">
            <a:off x="3278982" y="3684986"/>
            <a:ext cx="2378869" cy="1200150"/>
          </a:xfrm>
          <a:prstGeom prst="rtTriangle">
            <a:avLst/>
          </a:prstGeom>
          <a:solidFill>
            <a:schemeClr val="accent1">
              <a:alpha val="61960"/>
            </a:schemeClr>
          </a:solidFill>
          <a:ln w="38100">
            <a:solidFill>
              <a:srgbClr val="0000FF"/>
            </a:solidFill>
            <a:miter lim="800000"/>
            <a:headEnd/>
            <a:tailEnd/>
          </a:ln>
        </p:spPr>
        <p:txBody>
          <a:bodyPr lIns="68541" tIns="34271" rIns="68541" bIns="34271"/>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grpSp>
        <p:nvGrpSpPr>
          <p:cNvPr id="2" name="Group 25">
            <a:extLst>
              <a:ext uri="{FF2B5EF4-FFF2-40B4-BE49-F238E27FC236}">
                <a16:creationId xmlns:a16="http://schemas.microsoft.com/office/drawing/2014/main" id="{27604C5D-4CAB-40DB-AC9F-7454B630AD8C}"/>
              </a:ext>
              <a:ext uri="{C183D7F6-B498-43B3-948B-1728B52AA6E4}">
                <adec:decorative xmlns:adec="http://schemas.microsoft.com/office/drawing/2017/decorative" val="1"/>
              </a:ext>
            </a:extLst>
          </p:cNvPr>
          <p:cNvGrpSpPr>
            <a:grpSpLocks/>
          </p:cNvGrpSpPr>
          <p:nvPr/>
        </p:nvGrpSpPr>
        <p:grpSpPr bwMode="auto">
          <a:xfrm>
            <a:off x="3143249" y="3684987"/>
            <a:ext cx="692944" cy="1187053"/>
            <a:chOff x="1680" y="2599"/>
            <a:chExt cx="582" cy="997"/>
          </a:xfrm>
        </p:grpSpPr>
        <p:sp>
          <p:nvSpPr>
            <p:cNvPr id="95251" name="Line 7">
              <a:extLst>
                <a:ext uri="{FF2B5EF4-FFF2-40B4-BE49-F238E27FC236}">
                  <a16:creationId xmlns:a16="http://schemas.microsoft.com/office/drawing/2014/main" id="{8C21604C-B0A7-446C-97C9-C5ED0BEF443E}"/>
                </a:ext>
              </a:extLst>
            </p:cNvPr>
            <p:cNvSpPr>
              <a:spLocks noChangeShapeType="1"/>
            </p:cNvSpPr>
            <p:nvPr/>
          </p:nvSpPr>
          <p:spPr bwMode="auto">
            <a:xfrm>
              <a:off x="1680" y="2599"/>
              <a:ext cx="0" cy="997"/>
            </a:xfrm>
            <a:prstGeom prst="line">
              <a:avLst/>
            </a:prstGeom>
            <a:noFill/>
            <a:ln w="57150">
              <a:solidFill>
                <a:srgbClr val="FF0000"/>
              </a:solidFill>
              <a:round/>
              <a:headEnd type="stealth" w="med" len="med"/>
              <a:tailEnd type="stealth" w="med" len="me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5252" name="Rectangle 9">
              <a:extLst>
                <a:ext uri="{FF2B5EF4-FFF2-40B4-BE49-F238E27FC236}">
                  <a16:creationId xmlns:a16="http://schemas.microsoft.com/office/drawing/2014/main" id="{81CE18E2-CFF5-4D19-B6DD-70359C295F99}"/>
                </a:ext>
              </a:extLst>
            </p:cNvPr>
            <p:cNvSpPr>
              <a:spLocks noChangeArrowheads="1"/>
            </p:cNvSpPr>
            <p:nvPr/>
          </p:nvSpPr>
          <p:spPr bwMode="auto">
            <a:xfrm>
              <a:off x="1822" y="2933"/>
              <a:ext cx="440"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dirty="0">
                  <a:solidFill>
                    <a:srgbClr val="000000"/>
                  </a:solidFill>
                  <a:sym typeface="Arial" panose="020B0604020202020204" pitchFamily="34" charset="0"/>
                </a:rPr>
                <a:t>10 ft</a:t>
              </a:r>
            </a:p>
          </p:txBody>
        </p:sp>
      </p:grpSp>
      <p:grpSp>
        <p:nvGrpSpPr>
          <p:cNvPr id="3" name="Group 26">
            <a:extLst>
              <a:ext uri="{FF2B5EF4-FFF2-40B4-BE49-F238E27FC236}">
                <a16:creationId xmlns:a16="http://schemas.microsoft.com/office/drawing/2014/main" id="{CC4AFC85-F343-48F0-B995-847B0B9942DE}"/>
              </a:ext>
              <a:ext uri="{C183D7F6-B498-43B3-948B-1728B52AA6E4}">
                <adec:decorative xmlns:adec="http://schemas.microsoft.com/office/drawing/2017/decorative" val="1"/>
              </a:ext>
            </a:extLst>
          </p:cNvPr>
          <p:cNvGrpSpPr>
            <a:grpSpLocks/>
          </p:cNvGrpSpPr>
          <p:nvPr/>
        </p:nvGrpSpPr>
        <p:grpSpPr bwMode="auto">
          <a:xfrm>
            <a:off x="3257550" y="3513542"/>
            <a:ext cx="2343150" cy="457201"/>
            <a:chOff x="1776" y="2455"/>
            <a:chExt cx="1968" cy="384"/>
          </a:xfrm>
        </p:grpSpPr>
        <p:sp>
          <p:nvSpPr>
            <p:cNvPr id="95249" name="Line 8">
              <a:extLst>
                <a:ext uri="{FF2B5EF4-FFF2-40B4-BE49-F238E27FC236}">
                  <a16:creationId xmlns:a16="http://schemas.microsoft.com/office/drawing/2014/main" id="{519D530A-792D-4AF2-AFF9-F9B65883B781}"/>
                </a:ext>
              </a:extLst>
            </p:cNvPr>
            <p:cNvSpPr>
              <a:spLocks noChangeShapeType="1"/>
            </p:cNvSpPr>
            <p:nvPr/>
          </p:nvSpPr>
          <p:spPr bwMode="auto">
            <a:xfrm>
              <a:off x="1776" y="2455"/>
              <a:ext cx="1968" cy="0"/>
            </a:xfrm>
            <a:prstGeom prst="line">
              <a:avLst/>
            </a:prstGeom>
            <a:noFill/>
            <a:ln w="57150">
              <a:solidFill>
                <a:srgbClr val="FF0000"/>
              </a:solidFill>
              <a:round/>
              <a:headEnd type="stealth" w="med" len="med"/>
              <a:tailEnd type="stealth" w="med" len="me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5250" name="Rectangle 10">
              <a:extLst>
                <a:ext uri="{FF2B5EF4-FFF2-40B4-BE49-F238E27FC236}">
                  <a16:creationId xmlns:a16="http://schemas.microsoft.com/office/drawing/2014/main" id="{9AEEBFB5-1D49-4ECD-BF9E-2CC42BF49A0A}"/>
                </a:ext>
              </a:extLst>
            </p:cNvPr>
            <p:cNvSpPr>
              <a:spLocks noChangeArrowheads="1"/>
            </p:cNvSpPr>
            <p:nvPr/>
          </p:nvSpPr>
          <p:spPr bwMode="auto">
            <a:xfrm>
              <a:off x="2490" y="2568"/>
              <a:ext cx="440"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dirty="0">
                  <a:solidFill>
                    <a:srgbClr val="000000"/>
                  </a:solidFill>
                  <a:sym typeface="Arial" panose="020B0604020202020204" pitchFamily="34" charset="0"/>
                </a:rPr>
                <a:t>20 ft</a:t>
              </a:r>
            </a:p>
          </p:txBody>
        </p:sp>
      </p:grpSp>
      <p:sp>
        <p:nvSpPr>
          <p:cNvPr id="95240" name="Rectangle 12">
            <a:extLst>
              <a:ext uri="{FF2B5EF4-FFF2-40B4-BE49-F238E27FC236}">
                <a16:creationId xmlns:a16="http://schemas.microsoft.com/office/drawing/2014/main" id="{FA5FD175-1E08-4C07-B341-7A69F1AE2D52}"/>
              </a:ext>
            </a:extLst>
          </p:cNvPr>
          <p:cNvSpPr>
            <a:spLocks noChangeArrowheads="1"/>
          </p:cNvSpPr>
          <p:nvPr/>
        </p:nvSpPr>
        <p:spPr bwMode="auto">
          <a:xfrm>
            <a:off x="3770711" y="1619251"/>
            <a:ext cx="2230040"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1875">
                <a:solidFill>
                  <a:srgbClr val="000000"/>
                </a:solidFill>
                <a:sym typeface="Arial" panose="020B0604020202020204" pitchFamily="34" charset="0"/>
              </a:rPr>
              <a:t>Change in Elevation</a:t>
            </a:r>
          </a:p>
        </p:txBody>
      </p:sp>
      <p:sp>
        <p:nvSpPr>
          <p:cNvPr id="95241" name="Line 13">
            <a:extLst>
              <a:ext uri="{FF2B5EF4-FFF2-40B4-BE49-F238E27FC236}">
                <a16:creationId xmlns:a16="http://schemas.microsoft.com/office/drawing/2014/main" id="{C3DE9F9E-59B4-4AE4-92BA-CADE42C445AA}"/>
              </a:ext>
              <a:ext uri="{C183D7F6-B498-43B3-948B-1728B52AA6E4}">
                <adec:decorative xmlns:adec="http://schemas.microsoft.com/office/drawing/2017/decorative" val="1"/>
              </a:ext>
            </a:extLst>
          </p:cNvPr>
          <p:cNvSpPr>
            <a:spLocks noChangeShapeType="1"/>
          </p:cNvSpPr>
          <p:nvPr/>
        </p:nvSpPr>
        <p:spPr bwMode="auto">
          <a:xfrm flipV="1">
            <a:off x="3836193" y="1940722"/>
            <a:ext cx="2222897" cy="3570"/>
          </a:xfrm>
          <a:prstGeom prst="line">
            <a:avLst/>
          </a:prstGeom>
          <a:noFill/>
          <a:ln w="50800">
            <a:solidFill>
              <a:srgbClr val="737373"/>
            </a:solidFill>
            <a:round/>
            <a:headEnd/>
            <a:tailEnd/>
          </a:ln>
          <a:extLst>
            <a:ext uri="{909E8E84-426E-40DD-AFC4-6F175D3DCCD1}">
              <a14:hiddenFill xmlns:a14="http://schemas.microsoft.com/office/drawing/2010/main">
                <a:noFill/>
              </a14:hiddenFill>
            </a:ext>
          </a:extLst>
        </p:spPr>
        <p:txBody>
          <a:bodyPr lIns="68541" tIns="34271" rIns="68541" bIns="34271"/>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5242" name="Rectangle 14">
            <a:extLst>
              <a:ext uri="{FF2B5EF4-FFF2-40B4-BE49-F238E27FC236}">
                <a16:creationId xmlns:a16="http://schemas.microsoft.com/office/drawing/2014/main" id="{20A5C04F-B37A-400E-A4CE-D7FFA462357B}"/>
              </a:ext>
            </a:extLst>
          </p:cNvPr>
          <p:cNvSpPr>
            <a:spLocks noChangeArrowheads="1"/>
          </p:cNvSpPr>
          <p:nvPr/>
        </p:nvSpPr>
        <p:spPr bwMode="auto">
          <a:xfrm>
            <a:off x="4170760" y="1947864"/>
            <a:ext cx="1487090"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1875">
                <a:solidFill>
                  <a:srgbClr val="000000"/>
                </a:solidFill>
                <a:sym typeface="Arial" panose="020B0604020202020204" pitchFamily="34" charset="0"/>
              </a:rPr>
              <a:t>Distance</a:t>
            </a:r>
          </a:p>
        </p:txBody>
      </p:sp>
      <p:sp>
        <p:nvSpPr>
          <p:cNvPr id="95243" name="Rectangle 15">
            <a:extLst>
              <a:ext uri="{FF2B5EF4-FFF2-40B4-BE49-F238E27FC236}">
                <a16:creationId xmlns:a16="http://schemas.microsoft.com/office/drawing/2014/main" id="{83056A18-4318-441D-AC7F-495B777DCF5B}"/>
              </a:ext>
            </a:extLst>
          </p:cNvPr>
          <p:cNvSpPr>
            <a:spLocks noChangeArrowheads="1"/>
          </p:cNvSpPr>
          <p:nvPr/>
        </p:nvSpPr>
        <p:spPr bwMode="auto">
          <a:xfrm>
            <a:off x="5961460" y="1787130"/>
            <a:ext cx="44172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1875">
                <a:solidFill>
                  <a:srgbClr val="000000"/>
                </a:solidFill>
                <a:sym typeface="Arial" panose="020B0604020202020204" pitchFamily="34" charset="0"/>
              </a:rPr>
              <a:t>X</a:t>
            </a:r>
          </a:p>
        </p:txBody>
      </p:sp>
      <p:sp>
        <p:nvSpPr>
          <p:cNvPr id="95244" name="Rectangle 16">
            <a:extLst>
              <a:ext uri="{FF2B5EF4-FFF2-40B4-BE49-F238E27FC236}">
                <a16:creationId xmlns:a16="http://schemas.microsoft.com/office/drawing/2014/main" id="{981FE588-DADA-4E48-B65C-7B5A04CF6094}"/>
              </a:ext>
            </a:extLst>
          </p:cNvPr>
          <p:cNvSpPr>
            <a:spLocks noChangeArrowheads="1"/>
          </p:cNvSpPr>
          <p:nvPr/>
        </p:nvSpPr>
        <p:spPr bwMode="auto">
          <a:xfrm>
            <a:off x="6403182" y="1793082"/>
            <a:ext cx="569119" cy="315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1875">
                <a:solidFill>
                  <a:srgbClr val="000000"/>
                </a:solidFill>
                <a:sym typeface="Arial" panose="020B0604020202020204" pitchFamily="34" charset="0"/>
              </a:rPr>
              <a:t>100</a:t>
            </a:r>
          </a:p>
        </p:txBody>
      </p:sp>
      <p:sp>
        <p:nvSpPr>
          <p:cNvPr id="119827" name="Rectangle 19">
            <a:extLst>
              <a:ext uri="{FF2B5EF4-FFF2-40B4-BE49-F238E27FC236}">
                <a16:creationId xmlns:a16="http://schemas.microsoft.com/office/drawing/2014/main" id="{5002B7E2-31D3-4B26-A8DE-1D9BEB595F58}"/>
              </a:ext>
            </a:extLst>
          </p:cNvPr>
          <p:cNvSpPr>
            <a:spLocks noChangeArrowheads="1"/>
          </p:cNvSpPr>
          <p:nvPr/>
        </p:nvSpPr>
        <p:spPr bwMode="auto">
          <a:xfrm>
            <a:off x="2746773" y="5219701"/>
            <a:ext cx="2282428"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482179" fontAlgn="base">
              <a:spcBef>
                <a:spcPct val="0"/>
              </a:spcBef>
              <a:spcAft>
                <a:spcPct val="0"/>
              </a:spcAft>
            </a:pPr>
            <a:r>
              <a:rPr lang="en-US" altLang="en-US" sz="2100">
                <a:solidFill>
                  <a:srgbClr val="000000"/>
                </a:solidFill>
                <a:sym typeface="Arial" panose="020B0604020202020204" pitchFamily="34" charset="0"/>
              </a:rPr>
              <a:t>(10</a:t>
            </a:r>
            <a:r>
              <a:rPr lang="en-US" altLang="en-US" sz="2100">
                <a:solidFill>
                  <a:srgbClr val="000000"/>
                </a:solidFill>
                <a:latin typeface="Tahoma" panose="020B0604030504040204" pitchFamily="34" charset="0"/>
                <a:sym typeface="Arial" panose="020B0604020202020204" pitchFamily="34" charset="0"/>
              </a:rPr>
              <a:t>’</a:t>
            </a:r>
            <a:r>
              <a:rPr lang="en-US" altLang="en-US" sz="2100">
                <a:solidFill>
                  <a:srgbClr val="000000"/>
                </a:solidFill>
                <a:sym typeface="Arial" panose="020B0604020202020204" pitchFamily="34" charset="0"/>
              </a:rPr>
              <a:t> / 20</a:t>
            </a:r>
            <a:r>
              <a:rPr lang="en-US" altLang="en-US" sz="2100">
                <a:solidFill>
                  <a:srgbClr val="000000"/>
                </a:solidFill>
                <a:latin typeface="Tahoma" panose="020B0604030504040204" pitchFamily="34" charset="0"/>
                <a:sym typeface="Arial" panose="020B0604020202020204" pitchFamily="34" charset="0"/>
              </a:rPr>
              <a:t>’</a:t>
            </a:r>
            <a:r>
              <a:rPr lang="en-US" altLang="en-US" sz="2100">
                <a:solidFill>
                  <a:srgbClr val="000000"/>
                </a:solidFill>
                <a:sym typeface="Arial" panose="020B0604020202020204" pitchFamily="34" charset="0"/>
              </a:rPr>
              <a:t> ) X 100 =</a:t>
            </a:r>
            <a:r>
              <a:rPr lang="en-US" altLang="en-US" sz="1875">
                <a:solidFill>
                  <a:srgbClr val="000000"/>
                </a:solidFill>
                <a:sym typeface="Arial" panose="020B0604020202020204" pitchFamily="34" charset="0"/>
              </a:rPr>
              <a:t> </a:t>
            </a:r>
            <a:r>
              <a:rPr lang="en-US" altLang="en-US" sz="1875">
                <a:solidFill>
                  <a:srgbClr val="008080"/>
                </a:solidFill>
                <a:sym typeface="Arial" panose="020B0604020202020204" pitchFamily="34" charset="0"/>
              </a:rPr>
              <a:t> </a:t>
            </a:r>
          </a:p>
        </p:txBody>
      </p:sp>
      <p:sp>
        <p:nvSpPr>
          <p:cNvPr id="95246" name="AutoShape 21">
            <a:extLst>
              <a:ext uri="{FF2B5EF4-FFF2-40B4-BE49-F238E27FC236}">
                <a16:creationId xmlns:a16="http://schemas.microsoft.com/office/drawing/2014/main" id="{B1549CEF-8359-4F40-B814-9BFBC862930E}"/>
              </a:ext>
              <a:ext uri="{C183D7F6-B498-43B3-948B-1728B52AA6E4}">
                <adec:decorative xmlns:adec="http://schemas.microsoft.com/office/drawing/2017/decorative" val="1"/>
              </a:ext>
            </a:extLst>
          </p:cNvPr>
          <p:cNvSpPr>
            <a:spLocks noChangeArrowheads="1"/>
          </p:cNvSpPr>
          <p:nvPr/>
        </p:nvSpPr>
        <p:spPr bwMode="auto">
          <a:xfrm>
            <a:off x="5600700" y="3894536"/>
            <a:ext cx="114300" cy="114300"/>
          </a:xfrm>
          <a:prstGeom prst="flowChartSummingJunction">
            <a:avLst/>
          </a:prstGeom>
          <a:solidFill>
            <a:srgbClr val="FFCC00"/>
          </a:solidFill>
          <a:ln w="9525">
            <a:solidFill>
              <a:srgbClr val="FF0000"/>
            </a:solidFill>
            <a:round/>
            <a:headEnd/>
            <a:tailEnd/>
          </a:ln>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sp>
        <p:nvSpPr>
          <p:cNvPr id="95247" name="AutoShape 22">
            <a:extLst>
              <a:ext uri="{FF2B5EF4-FFF2-40B4-BE49-F238E27FC236}">
                <a16:creationId xmlns:a16="http://schemas.microsoft.com/office/drawing/2014/main" id="{6CF65D4C-DC69-451F-A21B-439B1FDDA782}"/>
              </a:ext>
              <a:ext uri="{C183D7F6-B498-43B3-948B-1728B52AA6E4}">
                <adec:decorative xmlns:adec="http://schemas.microsoft.com/office/drawing/2017/decorative" val="1"/>
              </a:ext>
            </a:extLst>
          </p:cNvPr>
          <p:cNvSpPr>
            <a:spLocks noChangeArrowheads="1"/>
          </p:cNvSpPr>
          <p:nvPr/>
        </p:nvSpPr>
        <p:spPr bwMode="auto">
          <a:xfrm>
            <a:off x="3200400" y="5094686"/>
            <a:ext cx="114300" cy="114300"/>
          </a:xfrm>
          <a:prstGeom prst="flowChartSummingJunction">
            <a:avLst/>
          </a:prstGeom>
          <a:solidFill>
            <a:srgbClr val="FFCC00"/>
          </a:solidFill>
          <a:ln w="9525">
            <a:solidFill>
              <a:srgbClr val="FF0000"/>
            </a:solidFill>
            <a:round/>
            <a:headEnd/>
            <a:tailEnd/>
          </a:ln>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sp>
        <p:nvSpPr>
          <p:cNvPr id="119832" name="Text Box 24">
            <a:extLst>
              <a:ext uri="{FF2B5EF4-FFF2-40B4-BE49-F238E27FC236}">
                <a16:creationId xmlns:a16="http://schemas.microsoft.com/office/drawing/2014/main" id="{693DBD62-85A3-41DD-A5A7-14D1154BF79D}"/>
              </a:ext>
            </a:extLst>
          </p:cNvPr>
          <p:cNvSpPr txBox="1">
            <a:spLocks noChangeArrowheads="1"/>
          </p:cNvSpPr>
          <p:nvPr/>
        </p:nvSpPr>
        <p:spPr bwMode="auto">
          <a:xfrm>
            <a:off x="4972051" y="5219702"/>
            <a:ext cx="1454487" cy="39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8541" tIns="34271" rIns="68541" bIns="34271">
            <a:spAutoFit/>
          </a:bodyP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r>
              <a:rPr lang="en-US" altLang="en-US" sz="2100" b="1">
                <a:solidFill>
                  <a:srgbClr val="000000"/>
                </a:solidFill>
                <a:sym typeface="Gill Sans"/>
              </a:rPr>
              <a:t>50% slope</a:t>
            </a:r>
          </a:p>
        </p:txBody>
      </p:sp>
      <p:pic>
        <p:nvPicPr>
          <p:cNvPr id="4" name="Picture 3">
            <a:extLst>
              <a:ext uri="{FF2B5EF4-FFF2-40B4-BE49-F238E27FC236}">
                <a16:creationId xmlns:a16="http://schemas.microsoft.com/office/drawing/2014/main" id="{99FABB28-9CBB-A60A-135E-169016C8FB3C}"/>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advTm="19953"/>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0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1000"/>
                                        <p:tgtEl>
                                          <p:spTgt spid="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19827"/>
                                        </p:tgtEl>
                                        <p:attrNameLst>
                                          <p:attrName>style.visibility</p:attrName>
                                        </p:attrNameLst>
                                      </p:cBhvr>
                                      <p:to>
                                        <p:strVal val="visible"/>
                                      </p:to>
                                    </p:set>
                                    <p:animEffect transition="in" filter="wipe(left)">
                                      <p:cBhvr>
                                        <p:cTn id="17" dur="3000"/>
                                        <p:tgtEl>
                                          <p:spTgt spid="11982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3" presetClass="entr" presetSubtype="272" fill="hold" grpId="0" nodeType="clickEffect">
                                  <p:stCondLst>
                                    <p:cond delay="0"/>
                                  </p:stCondLst>
                                  <p:childTnLst>
                                    <p:set>
                                      <p:cBhvr>
                                        <p:cTn id="21" dur="1" fill="hold">
                                          <p:stCondLst>
                                            <p:cond delay="0"/>
                                          </p:stCondLst>
                                        </p:cTn>
                                        <p:tgtEl>
                                          <p:spTgt spid="119832"/>
                                        </p:tgtEl>
                                        <p:attrNameLst>
                                          <p:attrName>style.visibility</p:attrName>
                                        </p:attrNameLst>
                                      </p:cBhvr>
                                      <p:to>
                                        <p:strVal val="visible"/>
                                      </p:to>
                                    </p:set>
                                    <p:anim calcmode="lin" valueType="num">
                                      <p:cBhvr>
                                        <p:cTn id="22" dur="1000" fill="hold"/>
                                        <p:tgtEl>
                                          <p:spTgt spid="119832"/>
                                        </p:tgtEl>
                                        <p:attrNameLst>
                                          <p:attrName>ppt_w</p:attrName>
                                        </p:attrNameLst>
                                      </p:cBhvr>
                                      <p:tavLst>
                                        <p:tav tm="0">
                                          <p:val>
                                            <p:strVal val="2/3*#ppt_w"/>
                                          </p:val>
                                        </p:tav>
                                        <p:tav tm="100000">
                                          <p:val>
                                            <p:strVal val="#ppt_w"/>
                                          </p:val>
                                        </p:tav>
                                      </p:tavLst>
                                    </p:anim>
                                    <p:anim calcmode="lin" valueType="num">
                                      <p:cBhvr>
                                        <p:cTn id="23" dur="1000" fill="hold"/>
                                        <p:tgtEl>
                                          <p:spTgt spid="119832"/>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27" grpId="0"/>
      <p:bldP spid="11983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23B87CA4-D5AB-426F-8410-D3EFF55FF44A}"/>
              </a:ext>
            </a:extLst>
          </p:cNvPr>
          <p:cNvSpPr>
            <a:spLocks noGrp="1" noChangeArrowheads="1"/>
          </p:cNvSpPr>
          <p:nvPr>
            <p:ph type="title"/>
          </p:nvPr>
        </p:nvSpPr>
        <p:spPr bwMode="auto">
          <a:xfrm>
            <a:off x="1600200" y="922735"/>
            <a:ext cx="6172200" cy="54530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287" tIns="0" rIns="86744" bIns="0" numCol="1" rtlCol="0" anchor="ctr" anchorCtr="0" compatLnSpc="1">
            <a:prstTxWarp prst="textNoShape">
              <a:avLst/>
            </a:prstTxWarp>
            <a:normAutofit/>
          </a:bodyPr>
          <a:lstStyle/>
          <a:p>
            <a:pPr algn="l" eaLnBrk="1" hangingPunct="1"/>
            <a:r>
              <a:rPr lang="en-US" altLang="en-US" sz="2700"/>
              <a:t>Why is Slope Important?</a:t>
            </a:r>
          </a:p>
        </p:txBody>
      </p:sp>
      <p:sp>
        <p:nvSpPr>
          <p:cNvPr id="99331" name="Rectangle 3">
            <a:extLst>
              <a:ext uri="{FF2B5EF4-FFF2-40B4-BE49-F238E27FC236}">
                <a16:creationId xmlns:a16="http://schemas.microsoft.com/office/drawing/2014/main" id="{095F6659-BD16-4C60-BD3A-88FF062CE218}"/>
              </a:ext>
            </a:extLst>
          </p:cNvPr>
          <p:cNvSpPr>
            <a:spLocks noGrp="1" noChangeArrowheads="1"/>
          </p:cNvSpPr>
          <p:nvPr>
            <p:ph type="body" idx="1"/>
          </p:nvPr>
        </p:nvSpPr>
        <p:spPr bwMode="auto">
          <a:xfrm>
            <a:off x="1331120" y="2114550"/>
            <a:ext cx="4155281" cy="1485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4095" tIns="0" rIns="24095" bIns="0" numCol="1" rtlCol="0" anchor="ctr" anchorCtr="0" compatLnSpc="1">
            <a:prstTxWarp prst="textNoShape">
              <a:avLst/>
            </a:prstTxWarp>
            <a:normAutofit lnSpcReduction="10000"/>
          </a:bodyPr>
          <a:lstStyle/>
          <a:p>
            <a:pPr marL="386934" indent="0">
              <a:buNone/>
            </a:pPr>
            <a:r>
              <a:rPr lang="en-US" altLang="en-US" sz="1800" dirty="0"/>
              <a:t>If too Steep: </a:t>
            </a:r>
          </a:p>
          <a:p>
            <a:pPr marL="386934" indent="0">
              <a:buNone/>
            </a:pPr>
            <a:r>
              <a:rPr lang="en-US" altLang="en-US" sz="1800" dirty="0"/>
              <a:t>	- potential erosion </a:t>
            </a:r>
          </a:p>
          <a:p>
            <a:pPr marL="386934" indent="0">
              <a:buNone/>
            </a:pPr>
            <a:r>
              <a:rPr lang="en-US" altLang="en-US" sz="1800" dirty="0"/>
              <a:t>	- soil stability</a:t>
            </a:r>
          </a:p>
          <a:p>
            <a:pPr marL="386934" indent="0">
              <a:buNone/>
            </a:pPr>
            <a:r>
              <a:rPr lang="en-US" altLang="en-US" sz="1800" dirty="0"/>
              <a:t> 	- safety</a:t>
            </a:r>
          </a:p>
          <a:p>
            <a:pPr marL="386934" indent="0">
              <a:buNone/>
            </a:pPr>
            <a:r>
              <a:rPr lang="en-US" altLang="en-US" sz="1800" dirty="0"/>
              <a:t>	</a:t>
            </a:r>
          </a:p>
        </p:txBody>
      </p:sp>
      <p:grpSp>
        <p:nvGrpSpPr>
          <p:cNvPr id="99332" name="Group 4" descr="A blue triangle is used to display topography slope. A blue verticle arrow points up and down to indicate a height of 10 ft. A blue horizontal arrow points horizontally to indicate a length of 20 ft. ">
            <a:extLst>
              <a:ext uri="{FF2B5EF4-FFF2-40B4-BE49-F238E27FC236}">
                <a16:creationId xmlns:a16="http://schemas.microsoft.com/office/drawing/2014/main" id="{0776E2C1-5580-422B-9750-7CA3CD987C44}"/>
              </a:ext>
            </a:extLst>
          </p:cNvPr>
          <p:cNvGrpSpPr>
            <a:grpSpLocks/>
          </p:cNvGrpSpPr>
          <p:nvPr/>
        </p:nvGrpSpPr>
        <p:grpSpPr bwMode="auto">
          <a:xfrm>
            <a:off x="1714501" y="3799285"/>
            <a:ext cx="2268407" cy="1522425"/>
            <a:chOff x="1525" y="3538"/>
            <a:chExt cx="5188" cy="2691"/>
          </a:xfrm>
        </p:grpSpPr>
        <p:grpSp>
          <p:nvGrpSpPr>
            <p:cNvPr id="99334" name="Group 5">
              <a:extLst>
                <a:ext uri="{FF2B5EF4-FFF2-40B4-BE49-F238E27FC236}">
                  <a16:creationId xmlns:a16="http://schemas.microsoft.com/office/drawing/2014/main" id="{40BDDF60-AE50-4423-AC17-DD94F2477517}"/>
                </a:ext>
              </a:extLst>
            </p:cNvPr>
            <p:cNvGrpSpPr>
              <a:grpSpLocks/>
            </p:cNvGrpSpPr>
            <p:nvPr/>
          </p:nvGrpSpPr>
          <p:grpSpPr bwMode="auto">
            <a:xfrm>
              <a:off x="1525" y="3538"/>
              <a:ext cx="3729" cy="1936"/>
              <a:chOff x="1525" y="3538"/>
              <a:chExt cx="3729" cy="1936"/>
            </a:xfrm>
          </p:grpSpPr>
          <p:sp>
            <p:nvSpPr>
              <p:cNvPr id="99337" name="AutoShape 6">
                <a:extLst>
                  <a:ext uri="{FF2B5EF4-FFF2-40B4-BE49-F238E27FC236}">
                    <a16:creationId xmlns:a16="http://schemas.microsoft.com/office/drawing/2014/main" id="{F4A708F7-8DF0-4CC8-93A8-82F62884D3EE}"/>
                  </a:ext>
                </a:extLst>
              </p:cNvPr>
              <p:cNvSpPr>
                <a:spLocks noChangeArrowheads="1"/>
              </p:cNvSpPr>
              <p:nvPr/>
            </p:nvSpPr>
            <p:spPr bwMode="auto">
              <a:xfrm flipH="1">
                <a:off x="1535" y="3560"/>
                <a:ext cx="3457" cy="1728"/>
              </a:xfrm>
              <a:prstGeom prst="rtTriangle">
                <a:avLst/>
              </a:prstGeom>
              <a:solidFill>
                <a:schemeClr val="accent1">
                  <a:alpha val="61960"/>
                </a:schemeClr>
              </a:solidFill>
              <a:ln w="25400">
                <a:solidFill>
                  <a:srgbClr val="63A0C9"/>
                </a:solidFill>
                <a:miter lim="800000"/>
                <a:headEnd/>
                <a:tailEnd/>
              </a:ln>
            </p:spPr>
            <p:txBody>
              <a:bodyP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sp>
            <p:nvSpPr>
              <p:cNvPr id="99338" name="Line 7">
                <a:extLst>
                  <a:ext uri="{FF2B5EF4-FFF2-40B4-BE49-F238E27FC236}">
                    <a16:creationId xmlns:a16="http://schemas.microsoft.com/office/drawing/2014/main" id="{254FED02-97D7-4EAD-8239-BA1311C2D2C9}"/>
                  </a:ext>
                </a:extLst>
              </p:cNvPr>
              <p:cNvSpPr>
                <a:spLocks noChangeShapeType="1"/>
              </p:cNvSpPr>
              <p:nvPr/>
            </p:nvSpPr>
            <p:spPr bwMode="auto">
              <a:xfrm>
                <a:off x="5253" y="3538"/>
                <a:ext cx="0" cy="1758"/>
              </a:xfrm>
              <a:prstGeom prst="line">
                <a:avLst/>
              </a:prstGeom>
              <a:noFill/>
              <a:ln w="25400">
                <a:solidFill>
                  <a:srgbClr val="63A0C9"/>
                </a:solidFill>
                <a:round/>
                <a:headEnd type="stealth" w="med" len="med"/>
                <a:tailEnd type="stealth" w="med" len="me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9339" name="Line 8">
                <a:extLst>
                  <a:ext uri="{FF2B5EF4-FFF2-40B4-BE49-F238E27FC236}">
                    <a16:creationId xmlns:a16="http://schemas.microsoft.com/office/drawing/2014/main" id="{191055A2-D64C-419F-83E3-CA6A1ED7BEEF}"/>
                  </a:ext>
                </a:extLst>
              </p:cNvPr>
              <p:cNvSpPr>
                <a:spLocks noChangeShapeType="1"/>
              </p:cNvSpPr>
              <p:nvPr/>
            </p:nvSpPr>
            <p:spPr bwMode="auto">
              <a:xfrm>
                <a:off x="1525" y="5473"/>
                <a:ext cx="3475" cy="0"/>
              </a:xfrm>
              <a:prstGeom prst="line">
                <a:avLst/>
              </a:prstGeom>
              <a:noFill/>
              <a:ln w="25400">
                <a:solidFill>
                  <a:srgbClr val="63A0C9"/>
                </a:solidFill>
                <a:round/>
                <a:headEnd type="stealth" w="med" len="med"/>
                <a:tailEnd type="stealth" w="med" len="med"/>
              </a:ln>
              <a:extLst>
                <a:ext uri="{909E8E84-426E-40DD-AFC4-6F175D3DCCD1}">
                  <a14:hiddenFill xmlns:a14="http://schemas.microsoft.com/office/drawing/2010/main">
                    <a:noFill/>
                  </a14:hiddenFill>
                </a:ext>
              </a:extLst>
            </p:spPr>
            <p:txBody>
              <a:bodyPr/>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grpSp>
        <p:sp>
          <p:nvSpPr>
            <p:cNvPr id="99335" name="Rectangle 9">
              <a:extLst>
                <a:ext uri="{FF2B5EF4-FFF2-40B4-BE49-F238E27FC236}">
                  <a16:creationId xmlns:a16="http://schemas.microsoft.com/office/drawing/2014/main" id="{567EA2C7-8F61-472A-8ACB-841756C87799}"/>
                </a:ext>
              </a:extLst>
            </p:cNvPr>
            <p:cNvSpPr>
              <a:spLocks noChangeArrowheads="1"/>
            </p:cNvSpPr>
            <p:nvPr/>
          </p:nvSpPr>
          <p:spPr bwMode="auto">
            <a:xfrm>
              <a:off x="5514" y="4131"/>
              <a:ext cx="1199" cy="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dirty="0">
                  <a:solidFill>
                    <a:srgbClr val="000000"/>
                  </a:solidFill>
                  <a:sym typeface="Arial" panose="020B0604020202020204" pitchFamily="34" charset="0"/>
                </a:rPr>
                <a:t>10 ft</a:t>
              </a:r>
            </a:p>
          </p:txBody>
        </p:sp>
        <p:sp>
          <p:nvSpPr>
            <p:cNvPr id="99336" name="Rectangle 10">
              <a:extLst>
                <a:ext uri="{FF2B5EF4-FFF2-40B4-BE49-F238E27FC236}">
                  <a16:creationId xmlns:a16="http://schemas.microsoft.com/office/drawing/2014/main" id="{DC61084F-8EB2-4F93-9434-C65791E3CF3A}"/>
                </a:ext>
              </a:extLst>
            </p:cNvPr>
            <p:cNvSpPr>
              <a:spLocks noChangeArrowheads="1"/>
            </p:cNvSpPr>
            <p:nvPr/>
          </p:nvSpPr>
          <p:spPr bwMode="auto">
            <a:xfrm>
              <a:off x="2663" y="5658"/>
              <a:ext cx="1199" cy="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dirty="0">
                  <a:solidFill>
                    <a:srgbClr val="000000"/>
                  </a:solidFill>
                  <a:sym typeface="Arial" panose="020B0604020202020204" pitchFamily="34" charset="0"/>
                </a:rPr>
                <a:t>20 ft</a:t>
              </a:r>
            </a:p>
          </p:txBody>
        </p:sp>
      </p:grpSp>
      <p:pic>
        <p:nvPicPr>
          <p:cNvPr id="99333" name="Picture 13" descr="To the left sits a rock formed, grassy hillside. In the middle the hillside evens out and a house is pictured. To the right of the house is a steep dropoff. The house sits on the edge of the deteriorating cliff and the words “Cheap house for sale, urgent!” frame the image.">
            <a:extLst>
              <a:ext uri="{FF2B5EF4-FFF2-40B4-BE49-F238E27FC236}">
                <a16:creationId xmlns:a16="http://schemas.microsoft.com/office/drawing/2014/main" id="{D2D20BBE-9E25-4585-81CB-67562649BC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9100" y="2228850"/>
            <a:ext cx="3630216" cy="3348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28524E02-4FFC-1148-7FD2-1F13B3610136}"/>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advTm="8950"/>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FD84BE44-F56D-4214-8B9D-28EE5B7A1DE9}"/>
              </a:ext>
            </a:extLst>
          </p:cNvPr>
          <p:cNvSpPr>
            <a:spLocks noGrp="1" noChangeArrowheads="1"/>
          </p:cNvSpPr>
          <p:nvPr>
            <p:ph type="title"/>
          </p:nvPr>
        </p:nvSpPr>
        <p:spPr bwMode="auto">
          <a:xfrm>
            <a:off x="1633538" y="938214"/>
            <a:ext cx="6172200" cy="54530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287" tIns="0" rIns="86744" bIns="0" numCol="1" rtlCol="0" anchor="ctr" anchorCtr="0" compatLnSpc="1">
            <a:prstTxWarp prst="textNoShape">
              <a:avLst/>
            </a:prstTxWarp>
            <a:normAutofit/>
          </a:bodyPr>
          <a:lstStyle/>
          <a:p>
            <a:pPr algn="l" eaLnBrk="1" hangingPunct="1"/>
            <a:r>
              <a:rPr lang="en-US" altLang="en-US" sz="2700"/>
              <a:t>Why is Slope Important?</a:t>
            </a:r>
          </a:p>
        </p:txBody>
      </p:sp>
      <p:sp>
        <p:nvSpPr>
          <p:cNvPr id="97283" name="Rectangle 3">
            <a:extLst>
              <a:ext uri="{FF2B5EF4-FFF2-40B4-BE49-F238E27FC236}">
                <a16:creationId xmlns:a16="http://schemas.microsoft.com/office/drawing/2014/main" id="{A7B6D30E-4BC0-4C94-8DD4-156A91249A01}"/>
              </a:ext>
            </a:extLst>
          </p:cNvPr>
          <p:cNvSpPr>
            <a:spLocks noGrp="1" noChangeArrowheads="1"/>
          </p:cNvSpPr>
          <p:nvPr>
            <p:ph type="body" idx="1"/>
          </p:nvPr>
        </p:nvSpPr>
        <p:spPr bwMode="auto">
          <a:xfrm>
            <a:off x="1331120" y="2000250"/>
            <a:ext cx="4155281" cy="1371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4095" tIns="0" rIns="24095" bIns="0" numCol="1" rtlCol="0" anchor="ctr" anchorCtr="0" compatLnSpc="1">
            <a:prstTxWarp prst="textNoShape">
              <a:avLst/>
            </a:prstTxWarp>
            <a:normAutofit/>
          </a:bodyPr>
          <a:lstStyle/>
          <a:p>
            <a:pPr marL="386934" indent="0">
              <a:buNone/>
            </a:pPr>
            <a:r>
              <a:rPr lang="en-US" altLang="en-US" sz="1800"/>
              <a:t>If too flat: </a:t>
            </a:r>
          </a:p>
          <a:p>
            <a:pPr marL="386934" indent="0">
              <a:buNone/>
            </a:pPr>
            <a:r>
              <a:rPr lang="en-US" altLang="en-US" sz="1800"/>
              <a:t>	- storm water may not drain</a:t>
            </a:r>
          </a:p>
          <a:p>
            <a:pPr marL="386934" indent="0">
              <a:buNone/>
            </a:pPr>
            <a:r>
              <a:rPr lang="en-US" altLang="en-US" sz="1800"/>
              <a:t> 	- may flood</a:t>
            </a:r>
          </a:p>
          <a:p>
            <a:pPr marL="386934" indent="0">
              <a:buNone/>
            </a:pPr>
            <a:r>
              <a:rPr lang="en-US" altLang="en-US" sz="1800"/>
              <a:t>	</a:t>
            </a:r>
          </a:p>
        </p:txBody>
      </p:sp>
      <p:sp>
        <p:nvSpPr>
          <p:cNvPr id="97284" name="Line 8">
            <a:extLst>
              <a:ext uri="{FF2B5EF4-FFF2-40B4-BE49-F238E27FC236}">
                <a16:creationId xmlns:a16="http://schemas.microsoft.com/office/drawing/2014/main" id="{99CD8E64-C01F-433F-8178-0780BF507CE7}"/>
              </a:ext>
              <a:ext uri="{C183D7F6-B498-43B3-948B-1728B52AA6E4}">
                <adec:decorative xmlns:adec="http://schemas.microsoft.com/office/drawing/2017/decorative" val="1"/>
              </a:ext>
            </a:extLst>
          </p:cNvPr>
          <p:cNvSpPr>
            <a:spLocks noChangeShapeType="1"/>
          </p:cNvSpPr>
          <p:nvPr/>
        </p:nvSpPr>
        <p:spPr bwMode="auto">
          <a:xfrm>
            <a:off x="2419351" y="5438775"/>
            <a:ext cx="2908697" cy="0"/>
          </a:xfrm>
          <a:prstGeom prst="line">
            <a:avLst/>
          </a:prstGeom>
          <a:noFill/>
          <a:ln w="25400">
            <a:solidFill>
              <a:srgbClr val="63A0C9"/>
            </a:solidFill>
            <a:round/>
            <a:headEnd type="stealth" w="med" len="med"/>
            <a:tailEnd type="stealth" w="med" len="med"/>
          </a:ln>
          <a:extLst>
            <a:ext uri="{909E8E84-426E-40DD-AFC4-6F175D3DCCD1}">
              <a14:hiddenFill xmlns:a14="http://schemas.microsoft.com/office/drawing/2010/main">
                <a:noFill/>
              </a14:hiddenFill>
            </a:ext>
          </a:extLst>
        </p:spPr>
        <p:txBody>
          <a:bodyPr lIns="68541" tIns="34271" rIns="68541" bIns="34271"/>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7285" name="Rectangle 9">
            <a:extLst>
              <a:ext uri="{FF2B5EF4-FFF2-40B4-BE49-F238E27FC236}">
                <a16:creationId xmlns:a16="http://schemas.microsoft.com/office/drawing/2014/main" id="{63C698A2-340E-47A4-84F9-011EF0CB9D53}"/>
              </a:ext>
            </a:extLst>
          </p:cNvPr>
          <p:cNvSpPr>
            <a:spLocks noChangeArrowheads="1"/>
          </p:cNvSpPr>
          <p:nvPr/>
        </p:nvSpPr>
        <p:spPr bwMode="auto">
          <a:xfrm>
            <a:off x="5426841" y="5027758"/>
            <a:ext cx="375103"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a:solidFill>
                  <a:srgbClr val="000000"/>
                </a:solidFill>
                <a:sym typeface="Arial" panose="020B0604020202020204" pitchFamily="34" charset="0"/>
              </a:rPr>
              <a:t>0 ft</a:t>
            </a:r>
          </a:p>
        </p:txBody>
      </p:sp>
      <p:sp>
        <p:nvSpPr>
          <p:cNvPr id="97286" name="Rectangle 10">
            <a:extLst>
              <a:ext uri="{FF2B5EF4-FFF2-40B4-BE49-F238E27FC236}">
                <a16:creationId xmlns:a16="http://schemas.microsoft.com/office/drawing/2014/main" id="{E4167675-ADB1-4FB7-B978-98188BAD748F}"/>
              </a:ext>
            </a:extLst>
          </p:cNvPr>
          <p:cNvSpPr>
            <a:spLocks noChangeArrowheads="1"/>
          </p:cNvSpPr>
          <p:nvPr/>
        </p:nvSpPr>
        <p:spPr bwMode="auto">
          <a:xfrm>
            <a:off x="3672926" y="5483767"/>
            <a:ext cx="524182"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defTabSz="642938">
              <a:defRPr sz="2400">
                <a:solidFill>
                  <a:schemeClr val="tx2"/>
                </a:solidFill>
                <a:latin typeface="Arial" panose="020B0604020202020204" pitchFamily="34" charset="0"/>
                <a:ea typeface="ＭＳ Ｐゴシック" panose="020B0600070205080204" pitchFamily="34" charset="-128"/>
              </a:defRPr>
            </a:lvl1pPr>
            <a:lvl2pPr marL="742950" indent="-285750" defTabSz="642938">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defTabSz="482179" fontAlgn="base">
              <a:spcBef>
                <a:spcPct val="0"/>
              </a:spcBef>
              <a:spcAft>
                <a:spcPct val="0"/>
              </a:spcAft>
            </a:pPr>
            <a:r>
              <a:rPr lang="en-US" altLang="en-US" sz="2100">
                <a:solidFill>
                  <a:srgbClr val="000000"/>
                </a:solidFill>
                <a:sym typeface="Arial" panose="020B0604020202020204" pitchFamily="34" charset="0"/>
              </a:rPr>
              <a:t>20 ft</a:t>
            </a:r>
          </a:p>
        </p:txBody>
      </p:sp>
      <p:sp>
        <p:nvSpPr>
          <p:cNvPr id="97287" name="Line 14">
            <a:extLst>
              <a:ext uri="{FF2B5EF4-FFF2-40B4-BE49-F238E27FC236}">
                <a16:creationId xmlns:a16="http://schemas.microsoft.com/office/drawing/2014/main" id="{4C70E576-E6C9-4357-8E73-AAB06F915360}"/>
              </a:ext>
              <a:ext uri="{C183D7F6-B498-43B3-948B-1728B52AA6E4}">
                <adec:decorative xmlns:adec="http://schemas.microsoft.com/office/drawing/2017/decorative" val="1"/>
              </a:ext>
            </a:extLst>
          </p:cNvPr>
          <p:cNvSpPr>
            <a:spLocks noChangeShapeType="1"/>
          </p:cNvSpPr>
          <p:nvPr/>
        </p:nvSpPr>
        <p:spPr bwMode="auto">
          <a:xfrm>
            <a:off x="2343150" y="5314950"/>
            <a:ext cx="29718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lIns="68541" tIns="34271" rIns="68541" bIns="34271"/>
          <a:lstStyle/>
          <a:p>
            <a:pPr defTabSz="685765" eaLnBrk="0" fontAlgn="base" hangingPunct="0">
              <a:spcBef>
                <a:spcPct val="0"/>
              </a:spcBef>
              <a:spcAft>
                <a:spcPct val="0"/>
              </a:spcAft>
            </a:pPr>
            <a:endParaRPr 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7288" name="Rectangle 15">
            <a:extLst>
              <a:ext uri="{FF2B5EF4-FFF2-40B4-BE49-F238E27FC236}">
                <a16:creationId xmlns:a16="http://schemas.microsoft.com/office/drawing/2014/main" id="{CFE5A8A3-91A6-41FC-8E56-DDE1AA7B393B}"/>
              </a:ext>
              <a:ext uri="{C183D7F6-B498-43B3-948B-1728B52AA6E4}">
                <adec:decorative xmlns:adec="http://schemas.microsoft.com/office/drawing/2017/decorative" val="1"/>
              </a:ext>
            </a:extLst>
          </p:cNvPr>
          <p:cNvSpPr>
            <a:spLocks noChangeArrowheads="1"/>
          </p:cNvSpPr>
          <p:nvPr/>
        </p:nvSpPr>
        <p:spPr bwMode="auto">
          <a:xfrm>
            <a:off x="2457451" y="5257800"/>
            <a:ext cx="2857500" cy="57150"/>
          </a:xfrm>
          <a:prstGeom prst="rect">
            <a:avLst/>
          </a:prstGeom>
          <a:solidFill>
            <a:schemeClr val="accent1">
              <a:alpha val="59999"/>
            </a:schemeClr>
          </a:solidFill>
          <a:ln w="9525">
            <a:solidFill>
              <a:srgbClr val="63A0C9"/>
            </a:solidFill>
            <a:miter lim="800000"/>
            <a:headEnd/>
            <a:tailEnd/>
          </a:ln>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pic>
        <p:nvPicPr>
          <p:cNvPr id="97289" name="Picture 16" descr="A flooded farm field with houses and a building in the background.">
            <a:extLst>
              <a:ext uri="{FF2B5EF4-FFF2-40B4-BE49-F238E27FC236}">
                <a16:creationId xmlns:a16="http://schemas.microsoft.com/office/drawing/2014/main" id="{032ECE22-FA1A-4F72-924B-915BB88669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2727723"/>
            <a:ext cx="3233738"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E97D145D-75E9-9305-2E32-9A671C90FBA1}"/>
              </a:ext>
              <a:ext uri="{C183D7F6-B498-43B3-948B-1728B52AA6E4}">
                <adec:decorative xmlns:adec="http://schemas.microsoft.com/office/drawing/2017/decorative" val="1"/>
              </a:ext>
            </a:extLst>
          </p:cNvPr>
          <p:cNvPicPr/>
          <p:nvPr/>
        </p:nvPicPr>
        <p:blipFill>
          <a:blip r:embed="rId5"/>
          <a:stretch>
            <a:fillRect/>
          </a:stretch>
        </p:blipFill>
        <p:spPr>
          <a:xfrm>
            <a:off x="206325" y="6187889"/>
            <a:ext cx="1321423" cy="448095"/>
          </a:xfrm>
          <a:prstGeom prst="rect">
            <a:avLst/>
          </a:prstGeom>
        </p:spPr>
      </p:pic>
    </p:spTree>
    <p:custDataLst>
      <p:tags r:id="rId1"/>
    </p:custDataLst>
  </p:cSld>
  <p:clrMapOvr>
    <a:masterClrMapping/>
  </p:clrMapOvr>
  <p:transition advTm="7741"/>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EF478BDE-BEF0-4E5E-97C9-6DECBCA008EB}"/>
              </a:ext>
            </a:extLst>
          </p:cNvPr>
          <p:cNvSpPr>
            <a:spLocks noGrp="1"/>
          </p:cNvSpPr>
          <p:nvPr>
            <p:ph type="title"/>
          </p:nvPr>
        </p:nvSpPr>
        <p:spPr bwMode="auto">
          <a:xfrm>
            <a:off x="1364518" y="428625"/>
            <a:ext cx="6172200"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r>
              <a:rPr lang="en-US" altLang="en-US" dirty="0">
                <a:solidFill>
                  <a:schemeClr val="accent1"/>
                </a:solidFill>
              </a:rPr>
              <a:t>Too steep?</a:t>
            </a:r>
          </a:p>
        </p:txBody>
      </p:sp>
      <p:pic>
        <p:nvPicPr>
          <p:cNvPr id="92163" name="Picture 4" descr="On a snow covered mountain, two skiers are hiking their way up a steep slope. One uses hiking poles, the other is climbing on hand and foot.">
            <a:extLst>
              <a:ext uri="{FF2B5EF4-FFF2-40B4-BE49-F238E27FC236}">
                <a16:creationId xmlns:a16="http://schemas.microsoft.com/office/drawing/2014/main" id="{7E4B28A1-CEA5-4163-8628-B7B15CE5E9D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97634" y="1340430"/>
            <a:ext cx="3313550" cy="2210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On steep concrete street a house is built on righthand side of the incline with a slanted driveway. A stairway with handrails has replaced the sidewalk because the incline is so steep.">
            <a:extLst>
              <a:ext uri="{FF2B5EF4-FFF2-40B4-BE49-F238E27FC236}">
                <a16:creationId xmlns:a16="http://schemas.microsoft.com/office/drawing/2014/main" id="{103A013D-FEDF-D20E-535C-4531287BF11A}"/>
              </a:ext>
            </a:extLst>
          </p:cNvPr>
          <p:cNvPicPr>
            <a:picLocks noChangeAspect="1"/>
          </p:cNvPicPr>
          <p:nvPr/>
        </p:nvPicPr>
        <p:blipFill>
          <a:blip r:embed="rId4"/>
          <a:stretch>
            <a:fillRect/>
          </a:stretch>
        </p:blipFill>
        <p:spPr>
          <a:xfrm>
            <a:off x="4426308" y="3669563"/>
            <a:ext cx="3110410" cy="2069619"/>
          </a:xfrm>
          <a:prstGeom prst="rect">
            <a:avLst/>
          </a:prstGeom>
        </p:spPr>
      </p:pic>
      <p:pic>
        <p:nvPicPr>
          <p:cNvPr id="4" name="Picture 3" descr="A yellow road sign shows a truck descending a steep 14% grade, and the bottom sign warns the steep grade continues for the next half mile.">
            <a:extLst>
              <a:ext uri="{FF2B5EF4-FFF2-40B4-BE49-F238E27FC236}">
                <a16:creationId xmlns:a16="http://schemas.microsoft.com/office/drawing/2014/main" id="{6113CDF5-2A9A-D51E-C60C-0506B539F873}"/>
              </a:ext>
            </a:extLst>
          </p:cNvPr>
          <p:cNvPicPr>
            <a:picLocks noChangeAspect="1"/>
          </p:cNvPicPr>
          <p:nvPr/>
        </p:nvPicPr>
        <p:blipFill>
          <a:blip r:embed="rId5"/>
          <a:stretch>
            <a:fillRect/>
          </a:stretch>
        </p:blipFill>
        <p:spPr>
          <a:xfrm>
            <a:off x="482259" y="1340430"/>
            <a:ext cx="3007519" cy="3721894"/>
          </a:xfrm>
          <a:prstGeom prst="rect">
            <a:avLst/>
          </a:prstGeom>
        </p:spPr>
      </p:pic>
      <p:pic>
        <p:nvPicPr>
          <p:cNvPr id="5" name="Picture 4">
            <a:extLst>
              <a:ext uri="{FF2B5EF4-FFF2-40B4-BE49-F238E27FC236}">
                <a16:creationId xmlns:a16="http://schemas.microsoft.com/office/drawing/2014/main" id="{38D1B6A3-1BC5-F331-0697-F3220102329C}"/>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Sld>
  <p:clrMapOvr>
    <a:masterClrMapping/>
  </p:clrMapOvr>
  <p:transition advTm="24495"/>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64" name="Rectangle 12">
            <a:extLst>
              <a:ext uri="{FF2B5EF4-FFF2-40B4-BE49-F238E27FC236}">
                <a16:creationId xmlns:a16="http://schemas.microsoft.com/office/drawing/2014/main" id="{4A0BABEC-CCF3-4421-198C-495197BD0522}"/>
              </a:ext>
            </a:extLst>
          </p:cNvPr>
          <p:cNvSpPr>
            <a:spLocks noChangeArrowheads="1"/>
          </p:cNvSpPr>
          <p:nvPr/>
        </p:nvSpPr>
        <p:spPr bwMode="auto">
          <a:xfrm>
            <a:off x="725488" y="0"/>
            <a:ext cx="7859712"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4400" dirty="0"/>
              <a:t>Site Plan Reading </a:t>
            </a:r>
            <a:r>
              <a:rPr lang="en-US" altLang="en-US" sz="2300" dirty="0"/>
              <a:t> </a:t>
            </a:r>
          </a:p>
        </p:txBody>
      </p:sp>
      <p:sp>
        <p:nvSpPr>
          <p:cNvPr id="100365" name="Text Box 13">
            <a:extLst>
              <a:ext uri="{FF2B5EF4-FFF2-40B4-BE49-F238E27FC236}">
                <a16:creationId xmlns:a16="http://schemas.microsoft.com/office/drawing/2014/main" id="{CD67D5AC-7B58-231B-0148-034E43D2C4EB}"/>
              </a:ext>
            </a:extLst>
          </p:cNvPr>
          <p:cNvSpPr txBox="1">
            <a:spLocks noChangeArrowheads="1"/>
          </p:cNvSpPr>
          <p:nvPr/>
        </p:nvSpPr>
        <p:spPr bwMode="auto">
          <a:xfrm>
            <a:off x="2835275" y="1284288"/>
            <a:ext cx="364013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t>FHA Pharmacy</a:t>
            </a:r>
          </a:p>
          <a:p>
            <a:pPr eaLnBrk="1" hangingPunct="1"/>
            <a:r>
              <a:rPr lang="en-US" altLang="en-US" dirty="0"/>
              <a:t>	Survey</a:t>
            </a:r>
          </a:p>
          <a:p>
            <a:pPr eaLnBrk="1" hangingPunct="1"/>
            <a:r>
              <a:rPr lang="en-US" altLang="en-US" dirty="0"/>
              <a:t>	Layout Plan</a:t>
            </a:r>
          </a:p>
          <a:p>
            <a:pPr eaLnBrk="1" hangingPunct="1"/>
            <a:r>
              <a:rPr lang="en-US" altLang="en-US" dirty="0"/>
              <a:t>	Grading Plan</a:t>
            </a:r>
          </a:p>
          <a:p>
            <a:pPr eaLnBrk="1" hangingPunct="1"/>
            <a:r>
              <a:rPr lang="en-US" altLang="en-US" dirty="0"/>
              <a:t>	Utility S&amp;E Control</a:t>
            </a:r>
          </a:p>
          <a:p>
            <a:pPr eaLnBrk="1" hangingPunct="1"/>
            <a:r>
              <a:rPr lang="en-US" altLang="en-US" dirty="0"/>
              <a:t>	Elevation</a:t>
            </a:r>
          </a:p>
          <a:p>
            <a:pPr eaLnBrk="1" hangingPunct="1"/>
            <a:r>
              <a:rPr lang="en-US" altLang="en-US" dirty="0"/>
              <a:t>	Planting Plan</a:t>
            </a:r>
          </a:p>
          <a:p>
            <a:pPr eaLnBrk="1" hangingPunct="1"/>
            <a:r>
              <a:rPr lang="en-US" altLang="en-US" dirty="0"/>
              <a:t>	Details</a:t>
            </a:r>
          </a:p>
          <a:p>
            <a:pPr eaLnBrk="1" hangingPunct="1"/>
            <a:r>
              <a:rPr lang="en-US" altLang="en-US" dirty="0"/>
              <a:t>	</a:t>
            </a:r>
          </a:p>
        </p:txBody>
      </p:sp>
      <p:sp>
        <p:nvSpPr>
          <p:cNvPr id="100366" name="Text Box 14">
            <a:extLst>
              <a:ext uri="{FF2B5EF4-FFF2-40B4-BE49-F238E27FC236}">
                <a16:creationId xmlns:a16="http://schemas.microsoft.com/office/drawing/2014/main" id="{627291B6-C646-FFF9-44CC-2582601AD1AF}"/>
              </a:ext>
            </a:extLst>
          </p:cNvPr>
          <p:cNvSpPr txBox="1">
            <a:spLocks noChangeArrowheads="1"/>
          </p:cNvSpPr>
          <p:nvPr/>
        </p:nvSpPr>
        <p:spPr bwMode="auto">
          <a:xfrm>
            <a:off x="1204912" y="4895851"/>
            <a:ext cx="6734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dirty="0"/>
              <a:t>Let’s go through this set of plans, page by page.</a:t>
            </a:r>
          </a:p>
        </p:txBody>
      </p:sp>
      <p:pic>
        <p:nvPicPr>
          <p:cNvPr id="2" name="Picture 1">
            <a:extLst>
              <a:ext uri="{FF2B5EF4-FFF2-40B4-BE49-F238E27FC236}">
                <a16:creationId xmlns:a16="http://schemas.microsoft.com/office/drawing/2014/main" id="{CABD2D5B-B759-BC9E-64C8-51BF6B0A70D8}"/>
              </a:ext>
              <a:ext uri="{C183D7F6-B498-43B3-948B-1728B52AA6E4}">
                <adec:decorative xmlns:adec="http://schemas.microsoft.com/office/drawing/2017/decorative" val="1"/>
              </a:ext>
            </a:extLst>
          </p:cNvPr>
          <p:cNvPicPr/>
          <p:nvPr/>
        </p:nvPicPr>
        <p:blipFill>
          <a:blip r:embed="rId3"/>
          <a:stretch>
            <a:fillRect/>
          </a:stretch>
        </p:blipFill>
        <p:spPr>
          <a:xfrm>
            <a:off x="206325" y="6187889"/>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272" fill="hold" grpId="0" nodeType="afterEffect">
                                  <p:stCondLst>
                                    <p:cond delay="0"/>
                                  </p:stCondLst>
                                  <p:childTnLst>
                                    <p:set>
                                      <p:cBhvr>
                                        <p:cTn id="6" dur="1" fill="hold">
                                          <p:stCondLst>
                                            <p:cond delay="0"/>
                                          </p:stCondLst>
                                        </p:cTn>
                                        <p:tgtEl>
                                          <p:spTgt spid="100364"/>
                                        </p:tgtEl>
                                        <p:attrNameLst>
                                          <p:attrName>style.visibility</p:attrName>
                                        </p:attrNameLst>
                                      </p:cBhvr>
                                      <p:to>
                                        <p:strVal val="visible"/>
                                      </p:to>
                                    </p:set>
                                    <p:anim calcmode="lin" valueType="num">
                                      <p:cBhvr>
                                        <p:cTn id="7" dur="1000" fill="hold"/>
                                        <p:tgtEl>
                                          <p:spTgt spid="100364"/>
                                        </p:tgtEl>
                                        <p:attrNameLst>
                                          <p:attrName>ppt_w</p:attrName>
                                        </p:attrNameLst>
                                      </p:cBhvr>
                                      <p:tavLst>
                                        <p:tav tm="0">
                                          <p:val>
                                            <p:strVal val="2/3*#ppt_w"/>
                                          </p:val>
                                        </p:tav>
                                        <p:tav tm="100000">
                                          <p:val>
                                            <p:strVal val="#ppt_w"/>
                                          </p:val>
                                        </p:tav>
                                      </p:tavLst>
                                    </p:anim>
                                    <p:anim calcmode="lin" valueType="num">
                                      <p:cBhvr>
                                        <p:cTn id="8" dur="1000" fill="hold"/>
                                        <p:tgtEl>
                                          <p:spTgt spid="100364"/>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100365"/>
                                        </p:tgtEl>
                                        <p:attrNameLst>
                                          <p:attrName>style.visibility</p:attrName>
                                        </p:attrNameLst>
                                      </p:cBhvr>
                                      <p:to>
                                        <p:strVal val="visible"/>
                                      </p:to>
                                    </p:set>
                                    <p:animEffect transition="in" filter="wipe(up)">
                                      <p:cBhvr>
                                        <p:cTn id="13" dur="2000"/>
                                        <p:tgtEl>
                                          <p:spTgt spid="100365"/>
                                        </p:tgtEl>
                                      </p:cBhvr>
                                    </p:animEffect>
                                  </p:childTnLst>
                                </p:cTn>
                              </p:par>
                            </p:childTnLst>
                          </p:cTn>
                        </p:par>
                        <p:par>
                          <p:cTn id="14" fill="hold" nodeType="afterGroup">
                            <p:stCondLst>
                              <p:cond delay="2000"/>
                            </p:stCondLst>
                            <p:childTnLst>
                              <p:par>
                                <p:cTn id="15" presetID="22" presetClass="entr" presetSubtype="1" fill="hold" grpId="0" nodeType="afterEffect">
                                  <p:stCondLst>
                                    <p:cond delay="0"/>
                                  </p:stCondLst>
                                  <p:childTnLst>
                                    <p:set>
                                      <p:cBhvr>
                                        <p:cTn id="16" dur="1" fill="hold">
                                          <p:stCondLst>
                                            <p:cond delay="0"/>
                                          </p:stCondLst>
                                        </p:cTn>
                                        <p:tgtEl>
                                          <p:spTgt spid="100366"/>
                                        </p:tgtEl>
                                        <p:attrNameLst>
                                          <p:attrName>style.visibility</p:attrName>
                                        </p:attrNameLst>
                                      </p:cBhvr>
                                      <p:to>
                                        <p:strVal val="visible"/>
                                      </p:to>
                                    </p:set>
                                    <p:animEffect transition="in" filter="wipe(up)">
                                      <p:cBhvr>
                                        <p:cTn id="17" dur="1000"/>
                                        <p:tgtEl>
                                          <p:spTgt spid="100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64" grpId="0"/>
      <p:bldP spid="100365" grpId="0"/>
      <p:bldP spid="100366"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8">
            <a:extLst>
              <a:ext uri="{FF2B5EF4-FFF2-40B4-BE49-F238E27FC236}">
                <a16:creationId xmlns:a16="http://schemas.microsoft.com/office/drawing/2014/main" id="{9F8A438B-8388-E00D-85A7-6AF40276D269}"/>
              </a:ext>
            </a:extLst>
          </p:cNvPr>
          <p:cNvSpPr>
            <a:spLocks noGrp="1" noChangeArrowheads="1"/>
          </p:cNvSpPr>
          <p:nvPr>
            <p:ph type="title"/>
          </p:nvPr>
        </p:nvSpPr>
        <p:spPr bwMode="auto">
          <a:xfrm>
            <a:off x="649288" y="-71438"/>
            <a:ext cx="8875712" cy="108902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endParaRPr lang="en-US" altLang="en-US" sz="2300"/>
          </a:p>
        </p:txBody>
      </p:sp>
      <p:sp>
        <p:nvSpPr>
          <p:cNvPr id="244745" name="Rectangle 9">
            <a:extLst>
              <a:ext uri="{FF2B5EF4-FFF2-40B4-BE49-F238E27FC236}">
                <a16:creationId xmlns:a16="http://schemas.microsoft.com/office/drawing/2014/main" id="{7FF649F5-617A-782D-DBE4-3C72D65F7B84}"/>
              </a:ext>
            </a:extLst>
          </p:cNvPr>
          <p:cNvSpPr>
            <a:spLocks noChangeArrowheads="1"/>
          </p:cNvSpPr>
          <p:nvPr/>
        </p:nvSpPr>
        <p:spPr bwMode="auto">
          <a:xfrm>
            <a:off x="268288" y="-71438"/>
            <a:ext cx="9732962" cy="1089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5900">
                <a:solidFill>
                  <a:schemeClr val="tx1"/>
                </a:solidFill>
              </a:rPr>
              <a:t>                      </a:t>
            </a:r>
            <a:r>
              <a:rPr lang="en-US" altLang="en-US" sz="2500">
                <a:solidFill>
                  <a:srgbClr val="3995D6"/>
                </a:solidFill>
              </a:rPr>
              <a:t>who?  what?  where?  when?</a:t>
            </a:r>
          </a:p>
        </p:txBody>
      </p:sp>
      <p:pic>
        <p:nvPicPr>
          <p:cNvPr id="244738" name="Picture 2" descr="site one survey in full">
            <a:extLst>
              <a:ext uri="{FF2B5EF4-FFF2-40B4-BE49-F238E27FC236}">
                <a16:creationId xmlns:a16="http://schemas.microsoft.com/office/drawing/2014/main" id="{452C0038-D93E-02D8-F07A-1677FD6D26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930275"/>
            <a:ext cx="8747125" cy="566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4739" name="Oval 3">
            <a:extLst>
              <a:ext uri="{FF2B5EF4-FFF2-40B4-BE49-F238E27FC236}">
                <a16:creationId xmlns:a16="http://schemas.microsoft.com/office/drawing/2014/main" id="{785DA1AF-06D9-6BAB-FC85-3ED9FBA87044}"/>
              </a:ext>
              <a:ext uri="{C183D7F6-B498-43B3-948B-1728B52AA6E4}">
                <adec:decorative xmlns:adec="http://schemas.microsoft.com/office/drawing/2017/decorative" val="1"/>
              </a:ext>
            </a:extLst>
          </p:cNvPr>
          <p:cNvSpPr>
            <a:spLocks/>
          </p:cNvSpPr>
          <p:nvPr/>
        </p:nvSpPr>
        <p:spPr bwMode="auto">
          <a:xfrm>
            <a:off x="750888" y="1393825"/>
            <a:ext cx="7072312" cy="4875213"/>
          </a:xfrm>
          <a:prstGeom prst="ellipse">
            <a:avLst/>
          </a:prstGeom>
          <a:solidFill>
            <a:schemeClr val="bg1">
              <a:alpha val="61960"/>
            </a:schemeClr>
          </a:solidFill>
          <a:ln>
            <a:noFill/>
          </a:ln>
          <a:extLst>
            <a:ext uri="{91240B29-F687-4F45-9708-019B960494DF}">
              <a14:hiddenLine xmlns:a14="http://schemas.microsoft.com/office/drawing/2010/main" w="25400">
                <a:solidFill>
                  <a:srgbClr val="000000"/>
                </a:solidFill>
                <a:round/>
                <a:headEnd/>
                <a:tailEnd/>
              </a14:hiddenLine>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44740" name="Text Box 4">
            <a:extLst>
              <a:ext uri="{FF2B5EF4-FFF2-40B4-BE49-F238E27FC236}">
                <a16:creationId xmlns:a16="http://schemas.microsoft.com/office/drawing/2014/main" id="{04875B48-BBB6-32E4-F143-B08954FEB18A}"/>
              </a:ext>
            </a:extLst>
          </p:cNvPr>
          <p:cNvSpPr txBox="1">
            <a:spLocks/>
          </p:cNvSpPr>
          <p:nvPr/>
        </p:nvSpPr>
        <p:spPr bwMode="auto">
          <a:xfrm>
            <a:off x="1768475" y="3043238"/>
            <a:ext cx="5089525" cy="266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4200">
                <a:sym typeface="Arial" panose="020B0604020202020204" pitchFamily="34" charset="0"/>
              </a:rPr>
              <a:t>TAKE IT APART &amp;</a:t>
            </a:r>
          </a:p>
          <a:p>
            <a:pPr algn="ctr" eaLnBrk="1" hangingPunct="1"/>
            <a:r>
              <a:rPr lang="en-US" altLang="en-US" sz="4200">
                <a:sym typeface="Arial" panose="020B0604020202020204" pitchFamily="34" charset="0"/>
              </a:rPr>
              <a:t>START ASKING QUESTIONS </a:t>
            </a:r>
          </a:p>
          <a:p>
            <a:pPr algn="ctr" eaLnBrk="1" hangingPunct="1"/>
            <a:endParaRPr lang="en-US" altLang="en-US" sz="4200">
              <a:sym typeface="Arial" panose="020B0604020202020204" pitchFamily="34" charset="0"/>
            </a:endParaRPr>
          </a:p>
        </p:txBody>
      </p:sp>
      <p:grpSp>
        <p:nvGrpSpPr>
          <p:cNvPr id="2" name="Group 5">
            <a:extLst>
              <a:ext uri="{FF2B5EF4-FFF2-40B4-BE49-F238E27FC236}">
                <a16:creationId xmlns:a16="http://schemas.microsoft.com/office/drawing/2014/main" id="{45E452B9-6429-9B6A-2BEF-E0EF13504A18}"/>
              </a:ext>
            </a:extLst>
          </p:cNvPr>
          <p:cNvGrpSpPr>
            <a:grpSpLocks/>
          </p:cNvGrpSpPr>
          <p:nvPr/>
        </p:nvGrpSpPr>
        <p:grpSpPr bwMode="auto">
          <a:xfrm>
            <a:off x="212725" y="930275"/>
            <a:ext cx="8747125" cy="5661025"/>
            <a:chOff x="190" y="834"/>
            <a:chExt cx="7837" cy="5071"/>
          </a:xfrm>
        </p:grpSpPr>
        <p:pic>
          <p:nvPicPr>
            <p:cNvPr id="89120" name="Picture 6" descr="site one survey slide 1b">
              <a:extLst>
                <a:ext uri="{FF2B5EF4-FFF2-40B4-BE49-F238E27FC236}">
                  <a16:creationId xmlns:a16="http://schemas.microsoft.com/office/drawing/2014/main" id="{A71AEF11-352A-5CB9-B3DF-475D695291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 y="834"/>
              <a:ext cx="7837" cy="5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121" name="Text Box 7">
              <a:extLst>
                <a:ext uri="{FF2B5EF4-FFF2-40B4-BE49-F238E27FC236}">
                  <a16:creationId xmlns:a16="http://schemas.microsoft.com/office/drawing/2014/main" id="{A0024721-509A-FBFC-EC00-866C1A9006CD}"/>
                </a:ext>
              </a:extLst>
            </p:cNvPr>
            <p:cNvSpPr txBox="1">
              <a:spLocks/>
            </p:cNvSpPr>
            <p:nvPr/>
          </p:nvSpPr>
          <p:spPr bwMode="auto">
            <a:xfrm>
              <a:off x="7440" y="5097"/>
              <a:ext cx="384" cy="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600">
                  <a:latin typeface="Times New Roman" panose="02020603050405020304" pitchFamily="18" charset="0"/>
                  <a:sym typeface="Arial" panose="020B0604020202020204" pitchFamily="34" charset="0"/>
                </a:rPr>
                <a:t>03/12/05</a:t>
              </a:r>
            </a:p>
          </p:txBody>
        </p:sp>
      </p:grpSp>
      <p:sp>
        <p:nvSpPr>
          <p:cNvPr id="244746" name="Rectangle 10">
            <a:extLst>
              <a:ext uri="{FF2B5EF4-FFF2-40B4-BE49-F238E27FC236}">
                <a16:creationId xmlns:a16="http://schemas.microsoft.com/office/drawing/2014/main" id="{68B1AE52-4C75-43BA-B1DD-FFD3AE7EE046}"/>
              </a:ext>
            </a:extLst>
          </p:cNvPr>
          <p:cNvSpPr>
            <a:spLocks noChangeArrowheads="1"/>
          </p:cNvSpPr>
          <p:nvPr/>
        </p:nvSpPr>
        <p:spPr bwMode="auto">
          <a:xfrm>
            <a:off x="4394200" y="5465763"/>
            <a:ext cx="2357438"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000">
                <a:solidFill>
                  <a:srgbClr val="3995D6"/>
                </a:solidFill>
                <a:sym typeface="Arial" panose="020B0604020202020204" pitchFamily="34" charset="0"/>
              </a:rPr>
              <a:t>Are they qualified?</a:t>
            </a:r>
          </a:p>
        </p:txBody>
      </p:sp>
      <p:grpSp>
        <p:nvGrpSpPr>
          <p:cNvPr id="3" name="Group 11">
            <a:extLst>
              <a:ext uri="{FF2B5EF4-FFF2-40B4-BE49-F238E27FC236}">
                <a16:creationId xmlns:a16="http://schemas.microsoft.com/office/drawing/2014/main" id="{EAA86908-8281-202A-D92B-797C7953D5DA}"/>
              </a:ext>
              <a:ext uri="{C183D7F6-B498-43B3-948B-1728B52AA6E4}">
                <adec:decorative xmlns:adec="http://schemas.microsoft.com/office/drawing/2017/decorative" val="1"/>
              </a:ext>
            </a:extLst>
          </p:cNvPr>
          <p:cNvGrpSpPr>
            <a:grpSpLocks/>
          </p:cNvGrpSpPr>
          <p:nvPr/>
        </p:nvGrpSpPr>
        <p:grpSpPr bwMode="auto">
          <a:xfrm>
            <a:off x="3697288" y="1608138"/>
            <a:ext cx="4446587" cy="1303337"/>
            <a:chOff x="3312" y="1440"/>
            <a:chExt cx="3984" cy="1168"/>
          </a:xfrm>
        </p:grpSpPr>
        <p:sp>
          <p:nvSpPr>
            <p:cNvPr id="89118" name="Rectangle 12">
              <a:extLst>
                <a:ext uri="{FF2B5EF4-FFF2-40B4-BE49-F238E27FC236}">
                  <a16:creationId xmlns:a16="http://schemas.microsoft.com/office/drawing/2014/main" id="{B829C081-1B0E-9B77-577D-E66FD1F7E627}"/>
                </a:ext>
              </a:extLst>
            </p:cNvPr>
            <p:cNvSpPr>
              <a:spLocks noChangeArrowheads="1"/>
            </p:cNvSpPr>
            <p:nvPr/>
          </p:nvSpPr>
          <p:spPr bwMode="auto">
            <a:xfrm>
              <a:off x="3312" y="2016"/>
              <a:ext cx="3552" cy="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437" tIns="0" rIns="115725"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sym typeface="Arial" panose="020B0604020202020204" pitchFamily="34" charset="0"/>
                </a:rPr>
                <a:t>What’s the project name?</a:t>
              </a:r>
            </a:p>
          </p:txBody>
        </p:sp>
        <p:sp>
          <p:nvSpPr>
            <p:cNvPr id="89119" name="Line 13">
              <a:extLst>
                <a:ext uri="{FF2B5EF4-FFF2-40B4-BE49-F238E27FC236}">
                  <a16:creationId xmlns:a16="http://schemas.microsoft.com/office/drawing/2014/main" id="{439B855A-8D7E-684E-5E87-E0120DBEB8CD}"/>
                </a:ext>
              </a:extLst>
            </p:cNvPr>
            <p:cNvSpPr>
              <a:spLocks noChangeShapeType="1"/>
            </p:cNvSpPr>
            <p:nvPr/>
          </p:nvSpPr>
          <p:spPr bwMode="auto">
            <a:xfrm flipV="1">
              <a:off x="6624" y="1440"/>
              <a:ext cx="672" cy="912"/>
            </a:xfrm>
            <a:prstGeom prst="line">
              <a:avLst/>
            </a:prstGeom>
            <a:noFill/>
            <a:ln w="57150">
              <a:solidFill>
                <a:srgbClr val="63A0C9"/>
              </a:solidFill>
              <a:round/>
              <a:headEnd/>
              <a:tailEnd type="triangle" w="lg" len="lg"/>
            </a:ln>
            <a:extLst>
              <a:ext uri="{909E8E84-426E-40DD-AFC4-6F175D3DCCD1}">
                <a14:hiddenFill xmlns:a14="http://schemas.microsoft.com/office/drawing/2010/main">
                  <a:noFill/>
                </a14:hiddenFill>
              </a:ext>
            </a:extLst>
          </p:spPr>
          <p:txBody>
            <a:bodyPr/>
            <a:lstStyle/>
            <a:p>
              <a:endParaRPr lang="en-US"/>
            </a:p>
          </p:txBody>
        </p:sp>
      </p:grpSp>
      <p:grpSp>
        <p:nvGrpSpPr>
          <p:cNvPr id="4" name="Group 14">
            <a:extLst>
              <a:ext uri="{FF2B5EF4-FFF2-40B4-BE49-F238E27FC236}">
                <a16:creationId xmlns:a16="http://schemas.microsoft.com/office/drawing/2014/main" id="{694FF6BB-BDA1-76BF-DD92-A2AC2B855738}"/>
              </a:ext>
              <a:ext uri="{C183D7F6-B498-43B3-948B-1728B52AA6E4}">
                <adec:decorative xmlns:adec="http://schemas.microsoft.com/office/drawing/2017/decorative" val="1"/>
              </a:ext>
            </a:extLst>
          </p:cNvPr>
          <p:cNvGrpSpPr>
            <a:grpSpLocks/>
          </p:cNvGrpSpPr>
          <p:nvPr/>
        </p:nvGrpSpPr>
        <p:grpSpPr bwMode="auto">
          <a:xfrm>
            <a:off x="3160713" y="1231900"/>
            <a:ext cx="3162300" cy="661988"/>
            <a:chOff x="2832" y="1376"/>
            <a:chExt cx="2832" cy="592"/>
          </a:xfrm>
        </p:grpSpPr>
        <p:sp>
          <p:nvSpPr>
            <p:cNvPr id="89116" name="Rectangle 15">
              <a:extLst>
                <a:ext uri="{FF2B5EF4-FFF2-40B4-BE49-F238E27FC236}">
                  <a16:creationId xmlns:a16="http://schemas.microsoft.com/office/drawing/2014/main" id="{1D22B003-180F-A768-A26B-34F11D62D6A7}"/>
                </a:ext>
              </a:extLst>
            </p:cNvPr>
            <p:cNvSpPr>
              <a:spLocks noChangeArrowheads="1"/>
            </p:cNvSpPr>
            <p:nvPr/>
          </p:nvSpPr>
          <p:spPr bwMode="auto">
            <a:xfrm>
              <a:off x="2832" y="1376"/>
              <a:ext cx="1776" cy="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437" tIns="0" rIns="115725"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sym typeface="Arial" panose="020B0604020202020204" pitchFamily="34" charset="0"/>
                </a:rPr>
                <a:t>Where is it?</a:t>
              </a:r>
            </a:p>
          </p:txBody>
        </p:sp>
        <p:sp>
          <p:nvSpPr>
            <p:cNvPr id="89117" name="Line 16">
              <a:extLst>
                <a:ext uri="{FF2B5EF4-FFF2-40B4-BE49-F238E27FC236}">
                  <a16:creationId xmlns:a16="http://schemas.microsoft.com/office/drawing/2014/main" id="{C6CD1932-5EC2-730F-D3D4-8FA61279FC52}"/>
                </a:ext>
              </a:extLst>
            </p:cNvPr>
            <p:cNvSpPr>
              <a:spLocks noChangeShapeType="1"/>
            </p:cNvSpPr>
            <p:nvPr/>
          </p:nvSpPr>
          <p:spPr bwMode="auto">
            <a:xfrm>
              <a:off x="4560" y="1664"/>
              <a:ext cx="1104" cy="0"/>
            </a:xfrm>
            <a:prstGeom prst="line">
              <a:avLst/>
            </a:prstGeom>
            <a:noFill/>
            <a:ln w="57150">
              <a:solidFill>
                <a:srgbClr val="63A0C9"/>
              </a:solidFill>
              <a:round/>
              <a:headEnd/>
              <a:tailEnd type="triangle" w="lg" len="lg"/>
            </a:ln>
            <a:extLst>
              <a:ext uri="{909E8E84-426E-40DD-AFC4-6F175D3DCCD1}">
                <a14:hiddenFill xmlns:a14="http://schemas.microsoft.com/office/drawing/2010/main">
                  <a:noFill/>
                </a14:hiddenFill>
              </a:ext>
            </a:extLst>
          </p:spPr>
          <p:txBody>
            <a:bodyPr/>
            <a:lstStyle/>
            <a:p>
              <a:endParaRPr lang="en-US"/>
            </a:p>
          </p:txBody>
        </p:sp>
      </p:grpSp>
      <p:grpSp>
        <p:nvGrpSpPr>
          <p:cNvPr id="5" name="Group 17">
            <a:extLst>
              <a:ext uri="{FF2B5EF4-FFF2-40B4-BE49-F238E27FC236}">
                <a16:creationId xmlns:a16="http://schemas.microsoft.com/office/drawing/2014/main" id="{E4462394-901D-2434-FDE0-CD227812F902}"/>
              </a:ext>
              <a:ext uri="{C183D7F6-B498-43B3-948B-1728B52AA6E4}">
                <adec:decorative xmlns:adec="http://schemas.microsoft.com/office/drawing/2017/decorative" val="1"/>
              </a:ext>
            </a:extLst>
          </p:cNvPr>
          <p:cNvGrpSpPr>
            <a:grpSpLocks/>
          </p:cNvGrpSpPr>
          <p:nvPr/>
        </p:nvGrpSpPr>
        <p:grpSpPr bwMode="auto">
          <a:xfrm>
            <a:off x="4660900" y="3000375"/>
            <a:ext cx="3376613" cy="1517650"/>
            <a:chOff x="4176" y="2816"/>
            <a:chExt cx="3024" cy="1360"/>
          </a:xfrm>
        </p:grpSpPr>
        <p:sp>
          <p:nvSpPr>
            <p:cNvPr id="89114" name="Rectangle 18">
              <a:extLst>
                <a:ext uri="{FF2B5EF4-FFF2-40B4-BE49-F238E27FC236}">
                  <a16:creationId xmlns:a16="http://schemas.microsoft.com/office/drawing/2014/main" id="{0EC2A46F-232B-7EB4-46E7-01CDD6028F67}"/>
                </a:ext>
              </a:extLst>
            </p:cNvPr>
            <p:cNvSpPr>
              <a:spLocks noChangeArrowheads="1"/>
            </p:cNvSpPr>
            <p:nvPr/>
          </p:nvSpPr>
          <p:spPr bwMode="auto">
            <a:xfrm>
              <a:off x="4176" y="2816"/>
              <a:ext cx="2208" cy="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437" tIns="0" rIns="115725"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sym typeface="Arial" panose="020B0604020202020204" pitchFamily="34" charset="0"/>
                </a:rPr>
                <a:t>Where’s north?</a:t>
              </a:r>
            </a:p>
          </p:txBody>
        </p:sp>
        <p:sp>
          <p:nvSpPr>
            <p:cNvPr id="89115" name="Line 19">
              <a:extLst>
                <a:ext uri="{FF2B5EF4-FFF2-40B4-BE49-F238E27FC236}">
                  <a16:creationId xmlns:a16="http://schemas.microsoft.com/office/drawing/2014/main" id="{17445363-E9CA-E528-EF54-88DB0967D413}"/>
                </a:ext>
              </a:extLst>
            </p:cNvPr>
            <p:cNvSpPr>
              <a:spLocks noChangeShapeType="1"/>
            </p:cNvSpPr>
            <p:nvPr/>
          </p:nvSpPr>
          <p:spPr bwMode="auto">
            <a:xfrm rot="-102748">
              <a:off x="6192" y="3312"/>
              <a:ext cx="1008" cy="864"/>
            </a:xfrm>
            <a:prstGeom prst="line">
              <a:avLst/>
            </a:prstGeom>
            <a:noFill/>
            <a:ln w="57150">
              <a:solidFill>
                <a:srgbClr val="63A0C9"/>
              </a:solidFill>
              <a:round/>
              <a:headEnd/>
              <a:tailEnd type="triangle" w="lg" len="lg"/>
            </a:ln>
            <a:extLst>
              <a:ext uri="{909E8E84-426E-40DD-AFC4-6F175D3DCCD1}">
                <a14:hiddenFill xmlns:a14="http://schemas.microsoft.com/office/drawing/2010/main">
                  <a:noFill/>
                </a14:hiddenFill>
              </a:ext>
            </a:extLst>
          </p:spPr>
          <p:txBody>
            <a:bodyPr/>
            <a:lstStyle/>
            <a:p>
              <a:endParaRPr lang="en-US"/>
            </a:p>
          </p:txBody>
        </p:sp>
      </p:grpSp>
      <p:grpSp>
        <p:nvGrpSpPr>
          <p:cNvPr id="6" name="Group 20">
            <a:extLst>
              <a:ext uri="{FF2B5EF4-FFF2-40B4-BE49-F238E27FC236}">
                <a16:creationId xmlns:a16="http://schemas.microsoft.com/office/drawing/2014/main" id="{1F08DF5D-26D3-D7DD-405C-F6327BE305F2}"/>
              </a:ext>
              <a:ext uri="{C183D7F6-B498-43B3-948B-1728B52AA6E4}">
                <adec:decorative xmlns:adec="http://schemas.microsoft.com/office/drawing/2017/decorative" val="1"/>
              </a:ext>
            </a:extLst>
          </p:cNvPr>
          <p:cNvGrpSpPr>
            <a:grpSpLocks/>
          </p:cNvGrpSpPr>
          <p:nvPr/>
        </p:nvGrpSpPr>
        <p:grpSpPr bwMode="auto">
          <a:xfrm>
            <a:off x="4283075" y="3643313"/>
            <a:ext cx="4021138" cy="1698625"/>
            <a:chOff x="3792" y="3360"/>
            <a:chExt cx="3603" cy="1522"/>
          </a:xfrm>
        </p:grpSpPr>
        <p:sp>
          <p:nvSpPr>
            <p:cNvPr id="89112" name="Rectangle 21">
              <a:extLst>
                <a:ext uri="{FF2B5EF4-FFF2-40B4-BE49-F238E27FC236}">
                  <a16:creationId xmlns:a16="http://schemas.microsoft.com/office/drawing/2014/main" id="{1FB01423-2788-99EB-72E9-1973A70789E8}"/>
                </a:ext>
              </a:extLst>
            </p:cNvPr>
            <p:cNvSpPr>
              <a:spLocks noChangeArrowheads="1"/>
            </p:cNvSpPr>
            <p:nvPr/>
          </p:nvSpPr>
          <p:spPr bwMode="auto">
            <a:xfrm>
              <a:off x="3792" y="3360"/>
              <a:ext cx="2592" cy="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437" tIns="0" rIns="115725"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sym typeface="Arial" panose="020B0604020202020204" pitchFamily="34" charset="0"/>
                </a:rPr>
                <a:t>What’s the scale?</a:t>
              </a:r>
            </a:p>
          </p:txBody>
        </p:sp>
        <p:sp>
          <p:nvSpPr>
            <p:cNvPr id="89113" name="Line 22">
              <a:extLst>
                <a:ext uri="{FF2B5EF4-FFF2-40B4-BE49-F238E27FC236}">
                  <a16:creationId xmlns:a16="http://schemas.microsoft.com/office/drawing/2014/main" id="{D61FBBB5-A23F-24CD-190C-B6C142529827}"/>
                </a:ext>
              </a:extLst>
            </p:cNvPr>
            <p:cNvSpPr>
              <a:spLocks noChangeShapeType="1"/>
            </p:cNvSpPr>
            <p:nvPr/>
          </p:nvSpPr>
          <p:spPr bwMode="auto">
            <a:xfrm rot="-128516">
              <a:off x="6147" y="3826"/>
              <a:ext cx="1248" cy="1056"/>
            </a:xfrm>
            <a:prstGeom prst="line">
              <a:avLst/>
            </a:prstGeom>
            <a:noFill/>
            <a:ln w="57150">
              <a:solidFill>
                <a:srgbClr val="63A0C9"/>
              </a:solidFill>
              <a:round/>
              <a:headEnd/>
              <a:tailEnd type="triangle" w="lg" len="lg"/>
            </a:ln>
            <a:extLst>
              <a:ext uri="{909E8E84-426E-40DD-AFC4-6F175D3DCCD1}">
                <a14:hiddenFill xmlns:a14="http://schemas.microsoft.com/office/drawing/2010/main">
                  <a:noFill/>
                </a14:hiddenFill>
              </a:ext>
            </a:extLst>
          </p:spPr>
          <p:txBody>
            <a:bodyPr/>
            <a:lstStyle/>
            <a:p>
              <a:endParaRPr lang="en-US"/>
            </a:p>
          </p:txBody>
        </p:sp>
      </p:grpSp>
      <p:grpSp>
        <p:nvGrpSpPr>
          <p:cNvPr id="7" name="Group 23">
            <a:extLst>
              <a:ext uri="{FF2B5EF4-FFF2-40B4-BE49-F238E27FC236}">
                <a16:creationId xmlns:a16="http://schemas.microsoft.com/office/drawing/2014/main" id="{A48D218D-7390-6A4D-9C5C-043C72834C57}"/>
              </a:ext>
              <a:ext uri="{C183D7F6-B498-43B3-948B-1728B52AA6E4}">
                <adec:decorative xmlns:adec="http://schemas.microsoft.com/office/drawing/2017/decorative" val="1"/>
              </a:ext>
            </a:extLst>
          </p:cNvPr>
          <p:cNvGrpSpPr>
            <a:grpSpLocks/>
          </p:cNvGrpSpPr>
          <p:nvPr/>
        </p:nvGrpSpPr>
        <p:grpSpPr bwMode="auto">
          <a:xfrm>
            <a:off x="3898900" y="4459288"/>
            <a:ext cx="4246563" cy="1535112"/>
            <a:chOff x="3477" y="3871"/>
            <a:chExt cx="3805" cy="1374"/>
          </a:xfrm>
        </p:grpSpPr>
        <p:sp>
          <p:nvSpPr>
            <p:cNvPr id="89110" name="Rectangle 24">
              <a:extLst>
                <a:ext uri="{FF2B5EF4-FFF2-40B4-BE49-F238E27FC236}">
                  <a16:creationId xmlns:a16="http://schemas.microsoft.com/office/drawing/2014/main" id="{4A1C69E0-9DCE-A47C-4173-87C7EC4AEBFB}"/>
                </a:ext>
              </a:extLst>
            </p:cNvPr>
            <p:cNvSpPr>
              <a:spLocks noChangeArrowheads="1"/>
            </p:cNvSpPr>
            <p:nvPr/>
          </p:nvSpPr>
          <p:spPr bwMode="auto">
            <a:xfrm>
              <a:off x="3477" y="3871"/>
              <a:ext cx="2640" cy="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437" tIns="0" rIns="115725"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sym typeface="Arial" panose="020B0604020202020204" pitchFamily="34" charset="0"/>
                </a:rPr>
                <a:t>What kind of plan?</a:t>
              </a:r>
            </a:p>
          </p:txBody>
        </p:sp>
        <p:sp>
          <p:nvSpPr>
            <p:cNvPr id="89111" name="Line 25">
              <a:extLst>
                <a:ext uri="{FF2B5EF4-FFF2-40B4-BE49-F238E27FC236}">
                  <a16:creationId xmlns:a16="http://schemas.microsoft.com/office/drawing/2014/main" id="{9C2C79E2-1A9F-F930-39F3-7619EC604038}"/>
                </a:ext>
              </a:extLst>
            </p:cNvPr>
            <p:cNvSpPr>
              <a:spLocks noChangeShapeType="1"/>
            </p:cNvSpPr>
            <p:nvPr/>
          </p:nvSpPr>
          <p:spPr bwMode="auto">
            <a:xfrm rot="234536">
              <a:off x="5823" y="4361"/>
              <a:ext cx="1459" cy="884"/>
            </a:xfrm>
            <a:prstGeom prst="line">
              <a:avLst/>
            </a:prstGeom>
            <a:noFill/>
            <a:ln w="57150">
              <a:solidFill>
                <a:srgbClr val="63A0C9"/>
              </a:solidFill>
              <a:round/>
              <a:headEnd/>
              <a:tailEnd type="triangle" w="lg" len="lg"/>
            </a:ln>
            <a:extLst>
              <a:ext uri="{909E8E84-426E-40DD-AFC4-6F175D3DCCD1}">
                <a14:hiddenFill xmlns:a14="http://schemas.microsoft.com/office/drawing/2010/main">
                  <a:noFill/>
                </a14:hiddenFill>
              </a:ext>
            </a:extLst>
          </p:spPr>
          <p:txBody>
            <a:bodyPr/>
            <a:lstStyle/>
            <a:p>
              <a:endParaRPr lang="en-US"/>
            </a:p>
          </p:txBody>
        </p:sp>
      </p:grpSp>
      <p:grpSp>
        <p:nvGrpSpPr>
          <p:cNvPr id="8" name="Group 26">
            <a:extLst>
              <a:ext uri="{FF2B5EF4-FFF2-40B4-BE49-F238E27FC236}">
                <a16:creationId xmlns:a16="http://schemas.microsoft.com/office/drawing/2014/main" id="{7BE4875E-882E-8E52-24D2-EEA762484EA2}"/>
              </a:ext>
              <a:ext uri="{C183D7F6-B498-43B3-948B-1728B52AA6E4}">
                <adec:decorative xmlns:adec="http://schemas.microsoft.com/office/drawing/2017/decorative" val="1"/>
              </a:ext>
            </a:extLst>
          </p:cNvPr>
          <p:cNvGrpSpPr>
            <a:grpSpLocks/>
          </p:cNvGrpSpPr>
          <p:nvPr/>
        </p:nvGrpSpPr>
        <p:grpSpPr bwMode="auto">
          <a:xfrm>
            <a:off x="3427413" y="4862513"/>
            <a:ext cx="3952875" cy="803275"/>
            <a:chOff x="3168" y="4464"/>
            <a:chExt cx="3197" cy="720"/>
          </a:xfrm>
        </p:grpSpPr>
        <p:sp>
          <p:nvSpPr>
            <p:cNvPr id="89108" name="Rectangle 27">
              <a:extLst>
                <a:ext uri="{FF2B5EF4-FFF2-40B4-BE49-F238E27FC236}">
                  <a16:creationId xmlns:a16="http://schemas.microsoft.com/office/drawing/2014/main" id="{681B0937-F470-581B-4838-3AEBF44A3370}"/>
                </a:ext>
              </a:extLst>
            </p:cNvPr>
            <p:cNvSpPr>
              <a:spLocks noChangeArrowheads="1"/>
            </p:cNvSpPr>
            <p:nvPr/>
          </p:nvSpPr>
          <p:spPr bwMode="auto">
            <a:xfrm>
              <a:off x="3168" y="4464"/>
              <a:ext cx="2976" cy="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437" tIns="0" rIns="115725" bIns="0" anchor="ct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rPr>
                <a:t>Who prepared the plan?</a:t>
              </a:r>
            </a:p>
          </p:txBody>
        </p:sp>
        <p:sp>
          <p:nvSpPr>
            <p:cNvPr id="89109" name="Line 28">
              <a:extLst>
                <a:ext uri="{FF2B5EF4-FFF2-40B4-BE49-F238E27FC236}">
                  <a16:creationId xmlns:a16="http://schemas.microsoft.com/office/drawing/2014/main" id="{46012F3B-AA87-C7B8-693C-C9881DF95DA6}"/>
                </a:ext>
              </a:extLst>
            </p:cNvPr>
            <p:cNvSpPr>
              <a:spLocks noChangeShapeType="1"/>
            </p:cNvSpPr>
            <p:nvPr/>
          </p:nvSpPr>
          <p:spPr bwMode="auto">
            <a:xfrm rot="1779163" flipV="1">
              <a:off x="5805" y="5130"/>
              <a:ext cx="560" cy="31"/>
            </a:xfrm>
            <a:prstGeom prst="line">
              <a:avLst/>
            </a:prstGeom>
            <a:noFill/>
            <a:ln w="57150">
              <a:solidFill>
                <a:srgbClr val="63A0C9"/>
              </a:solidFill>
              <a:round/>
              <a:headEnd/>
              <a:tailEnd type="triangle" w="lg" len="lg"/>
            </a:ln>
            <a:extLst>
              <a:ext uri="{909E8E84-426E-40DD-AFC4-6F175D3DCCD1}">
                <a14:hiddenFill xmlns:a14="http://schemas.microsoft.com/office/drawing/2010/main">
                  <a:noFill/>
                </a14:hiddenFill>
              </a:ext>
            </a:extLst>
          </p:spPr>
          <p:txBody>
            <a:bodyPr/>
            <a:lstStyle/>
            <a:p>
              <a:endParaRPr lang="en-US"/>
            </a:p>
          </p:txBody>
        </p:sp>
      </p:grpSp>
      <p:sp>
        <p:nvSpPr>
          <p:cNvPr id="244765" name="Text Box 29">
            <a:extLst>
              <a:ext uri="{FF2B5EF4-FFF2-40B4-BE49-F238E27FC236}">
                <a16:creationId xmlns:a16="http://schemas.microsoft.com/office/drawing/2014/main" id="{BEFA3E91-CC4B-0471-871E-7AACCE6B957E}"/>
              </a:ext>
            </a:extLst>
          </p:cNvPr>
          <p:cNvSpPr txBox="1">
            <a:spLocks/>
          </p:cNvSpPr>
          <p:nvPr/>
        </p:nvSpPr>
        <p:spPr bwMode="auto">
          <a:xfrm>
            <a:off x="428625" y="5037138"/>
            <a:ext cx="29464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500">
                <a:solidFill>
                  <a:srgbClr val="3995D6"/>
                </a:solidFill>
                <a:sym typeface="Arial" panose="020B0604020202020204" pitchFamily="34" charset="0"/>
              </a:rPr>
              <a:t>What’s it all Mean?</a:t>
            </a:r>
          </a:p>
        </p:txBody>
      </p:sp>
      <p:sp>
        <p:nvSpPr>
          <p:cNvPr id="244766" name="Rectangle 30">
            <a:extLst>
              <a:ext uri="{FF2B5EF4-FFF2-40B4-BE49-F238E27FC236}">
                <a16:creationId xmlns:a16="http://schemas.microsoft.com/office/drawing/2014/main" id="{5F4A1810-79F9-B00F-3822-8D4D03EF2354}"/>
              </a:ext>
              <a:ext uri="{C183D7F6-B498-43B3-948B-1728B52AA6E4}">
                <adec:decorative xmlns:adec="http://schemas.microsoft.com/office/drawing/2017/decorative" val="1"/>
              </a:ext>
            </a:extLst>
          </p:cNvPr>
          <p:cNvSpPr>
            <a:spLocks/>
          </p:cNvSpPr>
          <p:nvPr/>
        </p:nvSpPr>
        <p:spPr bwMode="auto">
          <a:xfrm>
            <a:off x="2152650" y="5465763"/>
            <a:ext cx="1606550" cy="963612"/>
          </a:xfrm>
          <a:prstGeom prst="rect">
            <a:avLst/>
          </a:prstGeom>
          <a:noFill/>
          <a:ln w="69850">
            <a:solidFill>
              <a:srgbClr val="63A0C9"/>
            </a:solidFill>
            <a:miter lim="800000"/>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grpSp>
        <p:nvGrpSpPr>
          <p:cNvPr id="9" name="Group 31">
            <a:extLst>
              <a:ext uri="{FF2B5EF4-FFF2-40B4-BE49-F238E27FC236}">
                <a16:creationId xmlns:a16="http://schemas.microsoft.com/office/drawing/2014/main" id="{CB7F1AEA-43CD-602E-5BFF-21D67261E77B}"/>
              </a:ext>
              <a:ext uri="{C183D7F6-B498-43B3-948B-1728B52AA6E4}">
                <adec:decorative xmlns:adec="http://schemas.microsoft.com/office/drawing/2017/decorative" val="1"/>
              </a:ext>
            </a:extLst>
          </p:cNvPr>
          <p:cNvGrpSpPr>
            <a:grpSpLocks/>
          </p:cNvGrpSpPr>
          <p:nvPr/>
        </p:nvGrpSpPr>
        <p:grpSpPr bwMode="auto">
          <a:xfrm>
            <a:off x="4749800" y="4264025"/>
            <a:ext cx="3608388" cy="1468438"/>
            <a:chOff x="4255" y="3820"/>
            <a:chExt cx="3233" cy="1316"/>
          </a:xfrm>
        </p:grpSpPr>
        <p:sp>
          <p:nvSpPr>
            <p:cNvPr id="89106" name="Text Box 32">
              <a:extLst>
                <a:ext uri="{FF2B5EF4-FFF2-40B4-BE49-F238E27FC236}">
                  <a16:creationId xmlns:a16="http://schemas.microsoft.com/office/drawing/2014/main" id="{29D2A3D7-4EA6-4370-791D-C643ED3F0DE9}"/>
                </a:ext>
              </a:extLst>
            </p:cNvPr>
            <p:cNvSpPr txBox="1">
              <a:spLocks/>
            </p:cNvSpPr>
            <p:nvPr/>
          </p:nvSpPr>
          <p:spPr bwMode="auto">
            <a:xfrm>
              <a:off x="4255" y="3820"/>
              <a:ext cx="1887"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500">
                  <a:solidFill>
                    <a:srgbClr val="3995D6"/>
                  </a:solidFill>
                  <a:sym typeface="Arial" panose="020B0604020202020204" pitchFamily="34" charset="0"/>
                </a:rPr>
                <a:t>When drawn?</a:t>
              </a:r>
            </a:p>
          </p:txBody>
        </p:sp>
        <p:sp>
          <p:nvSpPr>
            <p:cNvPr id="89107" name="Line 33">
              <a:extLst>
                <a:ext uri="{FF2B5EF4-FFF2-40B4-BE49-F238E27FC236}">
                  <a16:creationId xmlns:a16="http://schemas.microsoft.com/office/drawing/2014/main" id="{B79893A3-DDF9-B6B5-3C4F-729ECC5BA497}"/>
                </a:ext>
              </a:extLst>
            </p:cNvPr>
            <p:cNvSpPr>
              <a:spLocks noChangeShapeType="1"/>
            </p:cNvSpPr>
            <p:nvPr/>
          </p:nvSpPr>
          <p:spPr bwMode="auto">
            <a:xfrm rot="182043">
              <a:off x="6048" y="4176"/>
              <a:ext cx="1440" cy="960"/>
            </a:xfrm>
            <a:prstGeom prst="line">
              <a:avLst/>
            </a:prstGeom>
            <a:noFill/>
            <a:ln w="57150">
              <a:solidFill>
                <a:srgbClr val="64A0C8"/>
              </a:solidFill>
              <a:round/>
              <a:headEnd/>
              <a:tailEnd type="triangle" w="lg" len="lg"/>
            </a:ln>
            <a:extLst>
              <a:ext uri="{909E8E84-426E-40DD-AFC4-6F175D3DCCD1}">
                <a14:hiddenFill xmlns:a14="http://schemas.microsoft.com/office/drawing/2010/main">
                  <a:noFill/>
                </a14:hiddenFill>
              </a:ext>
            </a:extLst>
          </p:spPr>
          <p:txBody>
            <a:bodyPr wrap="none">
              <a:spAutoFit/>
            </a:bodyPr>
            <a:lstStyle/>
            <a:p>
              <a:endParaRPr lang="en-US"/>
            </a:p>
          </p:txBody>
        </p:sp>
      </p:gr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244738"/>
                                        </p:tgtEl>
                                        <p:attrNameLst>
                                          <p:attrName>style.visibility</p:attrName>
                                        </p:attrNameLst>
                                      </p:cBhvr>
                                      <p:to>
                                        <p:strVal val="visible"/>
                                      </p:to>
                                    </p:set>
                                    <p:animEffect transition="in" filter="dissolve">
                                      <p:cBhvr>
                                        <p:cTn id="7" dur="500"/>
                                        <p:tgtEl>
                                          <p:spTgt spid="2447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4739"/>
                                        </p:tgtEl>
                                        <p:attrNameLst>
                                          <p:attrName>style.visibility</p:attrName>
                                        </p:attrNameLst>
                                      </p:cBhvr>
                                      <p:to>
                                        <p:strVal val="visible"/>
                                      </p:to>
                                    </p:set>
                                    <p:animEffect transition="in" filter="dissolve">
                                      <p:cBhvr>
                                        <p:cTn id="12" dur="500"/>
                                        <p:tgtEl>
                                          <p:spTgt spid="244739"/>
                                        </p:tgtEl>
                                      </p:cBhvr>
                                    </p:animEffect>
                                  </p:childTnLst>
                                </p:cTn>
                              </p:par>
                            </p:childTnLst>
                          </p:cTn>
                        </p:par>
                        <p:par>
                          <p:cTn id="13" fill="hold" nodeType="afterGroup">
                            <p:stCondLst>
                              <p:cond delay="500"/>
                            </p:stCondLst>
                            <p:childTnLst>
                              <p:par>
                                <p:cTn id="14" presetID="23" presetClass="entr" presetSubtype="272" fill="hold" grpId="0" nodeType="afterEffect">
                                  <p:stCondLst>
                                    <p:cond delay="0"/>
                                  </p:stCondLst>
                                  <p:childTnLst>
                                    <p:set>
                                      <p:cBhvr>
                                        <p:cTn id="15" dur="1" fill="hold">
                                          <p:stCondLst>
                                            <p:cond delay="0"/>
                                          </p:stCondLst>
                                        </p:cTn>
                                        <p:tgtEl>
                                          <p:spTgt spid="244740"/>
                                        </p:tgtEl>
                                        <p:attrNameLst>
                                          <p:attrName>style.visibility</p:attrName>
                                        </p:attrNameLst>
                                      </p:cBhvr>
                                      <p:to>
                                        <p:strVal val="visible"/>
                                      </p:to>
                                    </p:set>
                                    <p:anim calcmode="lin" valueType="num">
                                      <p:cBhvr>
                                        <p:cTn id="16" dur="500" fill="hold"/>
                                        <p:tgtEl>
                                          <p:spTgt spid="244740"/>
                                        </p:tgtEl>
                                        <p:attrNameLst>
                                          <p:attrName>ppt_w</p:attrName>
                                        </p:attrNameLst>
                                      </p:cBhvr>
                                      <p:tavLst>
                                        <p:tav tm="0">
                                          <p:val>
                                            <p:strVal val="2/3*#ppt_w"/>
                                          </p:val>
                                        </p:tav>
                                        <p:tav tm="100000">
                                          <p:val>
                                            <p:strVal val="#ppt_w"/>
                                          </p:val>
                                        </p:tav>
                                      </p:tavLst>
                                    </p:anim>
                                    <p:anim calcmode="lin" valueType="num">
                                      <p:cBhvr>
                                        <p:cTn id="17" dur="500" fill="hold"/>
                                        <p:tgtEl>
                                          <p:spTgt spid="244740"/>
                                        </p:tgtEl>
                                        <p:attrNameLst>
                                          <p:attrName>ppt_h</p:attrName>
                                        </p:attrNameLst>
                                      </p:cBhvr>
                                      <p:tavLst>
                                        <p:tav tm="0">
                                          <p:val>
                                            <p:strVal val="2/3*#ppt_h"/>
                                          </p:val>
                                        </p:tav>
                                        <p:tav tm="100000">
                                          <p:val>
                                            <p:strVal val="#ppt_h"/>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dissolve">
                                      <p:cBhvr>
                                        <p:cTn id="22" dur="500"/>
                                        <p:tgtEl>
                                          <p:spTgt spid="2"/>
                                        </p:tgtEl>
                                      </p:cBhvr>
                                    </p:animEffect>
                                  </p:childTnLst>
                                </p:cTn>
                              </p:par>
                            </p:childTnLst>
                          </p:cTn>
                        </p:par>
                        <p:par>
                          <p:cTn id="23" fill="hold" nodeType="afterGroup">
                            <p:stCondLst>
                              <p:cond delay="500"/>
                            </p:stCondLst>
                            <p:childTnLst>
                              <p:par>
                                <p:cTn id="24" presetID="22" presetClass="entr" presetSubtype="8" fill="hold" grpId="0" nodeType="afterEffect">
                                  <p:stCondLst>
                                    <p:cond delay="1000"/>
                                  </p:stCondLst>
                                  <p:iterate type="wd">
                                    <p:tmPct val="100000"/>
                                  </p:iterate>
                                  <p:childTnLst>
                                    <p:set>
                                      <p:cBhvr>
                                        <p:cTn id="25" dur="1" fill="hold">
                                          <p:stCondLst>
                                            <p:cond delay="0"/>
                                          </p:stCondLst>
                                        </p:cTn>
                                        <p:tgtEl>
                                          <p:spTgt spid="244745"/>
                                        </p:tgtEl>
                                        <p:attrNameLst>
                                          <p:attrName>style.visibility</p:attrName>
                                        </p:attrNameLst>
                                      </p:cBhvr>
                                      <p:to>
                                        <p:strVal val="visible"/>
                                      </p:to>
                                    </p:set>
                                    <p:animEffect transition="in" filter="wipe(left)">
                                      <p:cBhvr>
                                        <p:cTn id="26" dur="300"/>
                                        <p:tgtEl>
                                          <p:spTgt spid="244745"/>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8"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left)">
                                      <p:cBhvr>
                                        <p:cTn id="31" dur="500"/>
                                        <p:tgtEl>
                                          <p:spTgt spid="4"/>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22" presetClass="entr" presetSubtype="4"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wipe(down)">
                                      <p:cBhvr>
                                        <p:cTn id="36" dur="500"/>
                                        <p:tgtEl>
                                          <p:spTgt spid="3"/>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ntr" presetSubtype="8" fill="hold"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wipe(left)">
                                      <p:cBhvr>
                                        <p:cTn id="41" dur="500"/>
                                        <p:tgtEl>
                                          <p:spTgt spid="5"/>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22" presetClass="entr" presetSubtype="8" fill="hold"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wipe(left)">
                                      <p:cBhvr>
                                        <p:cTn id="46" dur="500"/>
                                        <p:tgtEl>
                                          <p:spTgt spid="6"/>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22" presetClass="entr" presetSubtype="8" fill="hold" nodeType="clickEffect">
                                  <p:stCondLst>
                                    <p:cond delay="0"/>
                                  </p:stCondLst>
                                  <p:childTnLst>
                                    <p:set>
                                      <p:cBhvr>
                                        <p:cTn id="50" dur="1" fill="hold">
                                          <p:stCondLst>
                                            <p:cond delay="0"/>
                                          </p:stCondLst>
                                        </p:cTn>
                                        <p:tgtEl>
                                          <p:spTgt spid="9"/>
                                        </p:tgtEl>
                                        <p:attrNameLst>
                                          <p:attrName>style.visibility</p:attrName>
                                        </p:attrNameLst>
                                      </p:cBhvr>
                                      <p:to>
                                        <p:strVal val="visible"/>
                                      </p:to>
                                    </p:set>
                                    <p:animEffect transition="in" filter="wipe(left)">
                                      <p:cBhvr>
                                        <p:cTn id="51" dur="500"/>
                                        <p:tgtEl>
                                          <p:spTgt spid="9"/>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22" presetClass="entr" presetSubtype="8"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wipe(left)">
                                      <p:cBhvr>
                                        <p:cTn id="56" dur="500"/>
                                        <p:tgtEl>
                                          <p:spTgt spid="7"/>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22" presetClass="entr" presetSubtype="8" fill="hold" nodeType="click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wipe(left)">
                                      <p:cBhvr>
                                        <p:cTn id="61" dur="500"/>
                                        <p:tgtEl>
                                          <p:spTgt spid="8"/>
                                        </p:tgtEl>
                                      </p:cBhvr>
                                    </p:animEffect>
                                  </p:childTnLst>
                                </p:cTn>
                              </p:par>
                            </p:childTnLst>
                          </p:cTn>
                        </p:par>
                        <p:par>
                          <p:cTn id="62" fill="hold" nodeType="afterGroup">
                            <p:stCondLst>
                              <p:cond delay="500"/>
                            </p:stCondLst>
                            <p:childTnLst>
                              <p:par>
                                <p:cTn id="63" presetID="22" presetClass="entr" presetSubtype="8" fill="hold" grpId="0" nodeType="afterEffect">
                                  <p:stCondLst>
                                    <p:cond delay="1000"/>
                                  </p:stCondLst>
                                  <p:childTnLst>
                                    <p:set>
                                      <p:cBhvr>
                                        <p:cTn id="64" dur="1" fill="hold">
                                          <p:stCondLst>
                                            <p:cond delay="0"/>
                                          </p:stCondLst>
                                        </p:cTn>
                                        <p:tgtEl>
                                          <p:spTgt spid="244746"/>
                                        </p:tgtEl>
                                        <p:attrNameLst>
                                          <p:attrName>style.visibility</p:attrName>
                                        </p:attrNameLst>
                                      </p:cBhvr>
                                      <p:to>
                                        <p:strVal val="visible"/>
                                      </p:to>
                                    </p:set>
                                    <p:animEffect transition="in" filter="wipe(left)">
                                      <p:cBhvr>
                                        <p:cTn id="65" dur="500"/>
                                        <p:tgtEl>
                                          <p:spTgt spid="244746"/>
                                        </p:tgtEl>
                                      </p:cBhvr>
                                    </p:animEffect>
                                  </p:childTnLst>
                                </p:cTn>
                              </p:par>
                            </p:childTnLst>
                          </p:cTn>
                        </p:par>
                      </p:childTnLst>
                    </p:cTn>
                  </p:par>
                  <p:par>
                    <p:cTn id="66" fill="hold" nodeType="clickPar">
                      <p:stCondLst>
                        <p:cond delay="indefinite"/>
                      </p:stCondLst>
                      <p:childTnLst>
                        <p:par>
                          <p:cTn id="67" fill="hold" nodeType="withGroup">
                            <p:stCondLst>
                              <p:cond delay="0"/>
                            </p:stCondLst>
                            <p:childTnLst>
                              <p:par>
                                <p:cTn id="68" presetID="22" presetClass="entr" presetSubtype="8" fill="hold" grpId="0" nodeType="clickEffect">
                                  <p:stCondLst>
                                    <p:cond delay="0"/>
                                  </p:stCondLst>
                                  <p:childTnLst>
                                    <p:set>
                                      <p:cBhvr>
                                        <p:cTn id="69" dur="1" fill="hold">
                                          <p:stCondLst>
                                            <p:cond delay="0"/>
                                          </p:stCondLst>
                                        </p:cTn>
                                        <p:tgtEl>
                                          <p:spTgt spid="244765"/>
                                        </p:tgtEl>
                                        <p:attrNameLst>
                                          <p:attrName>style.visibility</p:attrName>
                                        </p:attrNameLst>
                                      </p:cBhvr>
                                      <p:to>
                                        <p:strVal val="visible"/>
                                      </p:to>
                                    </p:set>
                                    <p:animEffect transition="in" filter="wipe(left)">
                                      <p:cBhvr>
                                        <p:cTn id="70" dur="500"/>
                                        <p:tgtEl>
                                          <p:spTgt spid="244765"/>
                                        </p:tgtEl>
                                      </p:cBhvr>
                                    </p:animEffect>
                                  </p:childTnLst>
                                </p:cTn>
                              </p:par>
                            </p:childTnLst>
                          </p:cTn>
                        </p:par>
                        <p:par>
                          <p:cTn id="71" fill="hold" nodeType="afterGroup">
                            <p:stCondLst>
                              <p:cond delay="500"/>
                            </p:stCondLst>
                            <p:childTnLst>
                              <p:par>
                                <p:cTn id="72" presetID="22" presetClass="entr" presetSubtype="1" fill="hold" grpId="0" nodeType="afterEffect">
                                  <p:stCondLst>
                                    <p:cond delay="0"/>
                                  </p:stCondLst>
                                  <p:childTnLst>
                                    <p:set>
                                      <p:cBhvr>
                                        <p:cTn id="73" dur="1" fill="hold">
                                          <p:stCondLst>
                                            <p:cond delay="0"/>
                                          </p:stCondLst>
                                        </p:cTn>
                                        <p:tgtEl>
                                          <p:spTgt spid="244766"/>
                                        </p:tgtEl>
                                        <p:attrNameLst>
                                          <p:attrName>style.visibility</p:attrName>
                                        </p:attrNameLst>
                                      </p:cBhvr>
                                      <p:to>
                                        <p:strVal val="visible"/>
                                      </p:to>
                                    </p:set>
                                    <p:animEffect transition="in" filter="wipe(up)">
                                      <p:cBhvr>
                                        <p:cTn id="74" dur="500"/>
                                        <p:tgtEl>
                                          <p:spTgt spid="2447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4745" grpId="0" autoUpdateAnimBg="0"/>
      <p:bldP spid="244739" grpId="0" animBg="1"/>
      <p:bldP spid="244740" grpId="0" autoUpdateAnimBg="0"/>
      <p:bldP spid="244746" grpId="0" autoUpdateAnimBg="0"/>
      <p:bldP spid="244765" grpId="0" autoUpdateAnimBg="0"/>
      <p:bldP spid="24476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site one survey slide 4b">
            <a:extLst>
              <a:ext uri="{FF2B5EF4-FFF2-40B4-BE49-F238E27FC236}">
                <a16:creationId xmlns:a16="http://schemas.microsoft.com/office/drawing/2014/main" id="{C51EA3EA-44CC-4E5B-6246-195F7BDF0E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911225"/>
            <a:ext cx="8747125" cy="565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15" name="Text Box 6">
            <a:extLst>
              <a:ext uri="{FF2B5EF4-FFF2-40B4-BE49-F238E27FC236}">
                <a16:creationId xmlns:a16="http://schemas.microsoft.com/office/drawing/2014/main" id="{8E81A31C-336A-343F-A078-6A071CE3202A}"/>
              </a:ext>
            </a:extLst>
          </p:cNvPr>
          <p:cNvSpPr txBox="1">
            <a:spLocks/>
          </p:cNvSpPr>
          <p:nvPr/>
        </p:nvSpPr>
        <p:spPr bwMode="auto">
          <a:xfrm>
            <a:off x="8304213" y="5689600"/>
            <a:ext cx="4286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600">
                <a:latin typeface="Times New Roman" panose="02020603050405020304" pitchFamily="18" charset="0"/>
                <a:sym typeface="Arial" panose="020B0604020202020204" pitchFamily="34" charset="0"/>
              </a:rPr>
              <a:t>03/12/05</a:t>
            </a:r>
          </a:p>
        </p:txBody>
      </p:sp>
      <p:sp>
        <p:nvSpPr>
          <p:cNvPr id="90116" name="Rectangle 8">
            <a:extLst>
              <a:ext uri="{FF2B5EF4-FFF2-40B4-BE49-F238E27FC236}">
                <a16:creationId xmlns:a16="http://schemas.microsoft.com/office/drawing/2014/main" id="{21BC56FD-9A9A-B8F7-147B-89D62EEBA033}"/>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spTree>
    <p:custDataLst>
      <p:tags r:id="rId1"/>
    </p:custData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3" descr="site one survey slide 4b">
            <a:extLst>
              <a:ext uri="{FF2B5EF4-FFF2-40B4-BE49-F238E27FC236}">
                <a16:creationId xmlns:a16="http://schemas.microsoft.com/office/drawing/2014/main" id="{B19FD3C5-9BC8-C334-C60D-22F9B5F2D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931863"/>
            <a:ext cx="8747125" cy="565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39" name="Rectangle 3">
            <a:extLst>
              <a:ext uri="{FF2B5EF4-FFF2-40B4-BE49-F238E27FC236}">
                <a16:creationId xmlns:a16="http://schemas.microsoft.com/office/drawing/2014/main" id="{8ADFFA25-4750-CBF7-D36D-2369F2ED4488}"/>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r>
              <a:rPr lang="en-US" altLang="en-US" sz="2300"/>
              <a:t> </a:t>
            </a:r>
          </a:p>
        </p:txBody>
      </p:sp>
      <p:sp>
        <p:nvSpPr>
          <p:cNvPr id="91140" name="Text Box 12">
            <a:extLst>
              <a:ext uri="{FF2B5EF4-FFF2-40B4-BE49-F238E27FC236}">
                <a16:creationId xmlns:a16="http://schemas.microsoft.com/office/drawing/2014/main" id="{F3CB4C6E-D70C-BC43-4875-CE91173CB9C3}"/>
              </a:ext>
            </a:extLst>
          </p:cNvPr>
          <p:cNvSpPr txBox="1">
            <a:spLocks/>
          </p:cNvSpPr>
          <p:nvPr/>
        </p:nvSpPr>
        <p:spPr bwMode="auto">
          <a:xfrm>
            <a:off x="8304213" y="5689600"/>
            <a:ext cx="4286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600">
                <a:latin typeface="Times New Roman" panose="02020603050405020304" pitchFamily="18" charset="0"/>
                <a:sym typeface="Arial" panose="020B0604020202020204" pitchFamily="34" charset="0"/>
              </a:rPr>
              <a:t>03/12/05</a:t>
            </a:r>
          </a:p>
        </p:txBody>
      </p:sp>
      <p:grpSp>
        <p:nvGrpSpPr>
          <p:cNvPr id="2" name="Group 25">
            <a:extLst>
              <a:ext uri="{FF2B5EF4-FFF2-40B4-BE49-F238E27FC236}">
                <a16:creationId xmlns:a16="http://schemas.microsoft.com/office/drawing/2014/main" id="{9E7BC6B5-0BE7-B96C-1938-B991044486C5}"/>
              </a:ext>
              <a:ext uri="{C183D7F6-B498-43B3-948B-1728B52AA6E4}">
                <adec:decorative xmlns:adec="http://schemas.microsoft.com/office/drawing/2017/decorative" val="1"/>
              </a:ext>
            </a:extLst>
          </p:cNvPr>
          <p:cNvGrpSpPr>
            <a:grpSpLocks/>
          </p:cNvGrpSpPr>
          <p:nvPr/>
        </p:nvGrpSpPr>
        <p:grpSpPr bwMode="auto">
          <a:xfrm>
            <a:off x="6019800" y="1676400"/>
            <a:ext cx="1447800" cy="914400"/>
            <a:chOff x="3792" y="1056"/>
            <a:chExt cx="912" cy="576"/>
          </a:xfrm>
        </p:grpSpPr>
        <p:sp>
          <p:nvSpPr>
            <p:cNvPr id="91146" name="Text Box 14">
              <a:extLst>
                <a:ext uri="{FF2B5EF4-FFF2-40B4-BE49-F238E27FC236}">
                  <a16:creationId xmlns:a16="http://schemas.microsoft.com/office/drawing/2014/main" id="{FDC03707-E14A-6590-F0E3-27879333F2E8}"/>
                </a:ext>
              </a:extLst>
            </p:cNvPr>
            <p:cNvSpPr txBox="1">
              <a:spLocks noChangeArrowheads="1"/>
            </p:cNvSpPr>
            <p:nvPr/>
          </p:nvSpPr>
          <p:spPr bwMode="auto">
            <a:xfrm>
              <a:off x="3840" y="1056"/>
              <a:ext cx="86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dirty="0">
                  <a:solidFill>
                    <a:srgbClr val="FF0000"/>
                  </a:solidFill>
                </a:rPr>
                <a:t>Steeper</a:t>
              </a:r>
            </a:p>
          </p:txBody>
        </p:sp>
        <p:sp>
          <p:nvSpPr>
            <p:cNvPr id="91147" name="Line 16">
              <a:extLst>
                <a:ext uri="{FF2B5EF4-FFF2-40B4-BE49-F238E27FC236}">
                  <a16:creationId xmlns:a16="http://schemas.microsoft.com/office/drawing/2014/main" id="{A05B0DF8-F094-E6D5-B005-FF0DE9FF9592}"/>
                </a:ext>
              </a:extLst>
            </p:cNvPr>
            <p:cNvSpPr>
              <a:spLocks noChangeShapeType="1"/>
            </p:cNvSpPr>
            <p:nvPr/>
          </p:nvSpPr>
          <p:spPr bwMode="auto">
            <a:xfrm flipH="1">
              <a:off x="3792" y="1296"/>
              <a:ext cx="480" cy="336"/>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grpSp>
        <p:nvGrpSpPr>
          <p:cNvPr id="3" name="Group 26">
            <a:extLst>
              <a:ext uri="{FF2B5EF4-FFF2-40B4-BE49-F238E27FC236}">
                <a16:creationId xmlns:a16="http://schemas.microsoft.com/office/drawing/2014/main" id="{95351689-F01C-0553-5A2E-19C64EECF094}"/>
              </a:ext>
              <a:ext uri="{C183D7F6-B498-43B3-948B-1728B52AA6E4}">
                <adec:decorative xmlns:adec="http://schemas.microsoft.com/office/drawing/2017/decorative" val="1"/>
              </a:ext>
            </a:extLst>
          </p:cNvPr>
          <p:cNvGrpSpPr>
            <a:grpSpLocks/>
          </p:cNvGrpSpPr>
          <p:nvPr/>
        </p:nvGrpSpPr>
        <p:grpSpPr bwMode="auto">
          <a:xfrm>
            <a:off x="2270125" y="1335088"/>
            <a:ext cx="1997075" cy="1027112"/>
            <a:chOff x="1430" y="841"/>
            <a:chExt cx="1258" cy="647"/>
          </a:xfrm>
        </p:grpSpPr>
        <p:sp>
          <p:nvSpPr>
            <p:cNvPr id="91144" name="Text Box 15">
              <a:extLst>
                <a:ext uri="{FF2B5EF4-FFF2-40B4-BE49-F238E27FC236}">
                  <a16:creationId xmlns:a16="http://schemas.microsoft.com/office/drawing/2014/main" id="{E5B01DD9-90D7-8FC4-9614-F74A8CB01526}"/>
                </a:ext>
              </a:extLst>
            </p:cNvPr>
            <p:cNvSpPr txBox="1">
              <a:spLocks noChangeArrowheads="1"/>
            </p:cNvSpPr>
            <p:nvPr/>
          </p:nvSpPr>
          <p:spPr bwMode="auto">
            <a:xfrm>
              <a:off x="1430" y="841"/>
              <a:ext cx="107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rgbClr val="FF0000"/>
                  </a:solidFill>
                </a:rPr>
                <a:t>More Level</a:t>
              </a:r>
            </a:p>
          </p:txBody>
        </p:sp>
        <p:sp>
          <p:nvSpPr>
            <p:cNvPr id="91145" name="Line 17">
              <a:extLst>
                <a:ext uri="{FF2B5EF4-FFF2-40B4-BE49-F238E27FC236}">
                  <a16:creationId xmlns:a16="http://schemas.microsoft.com/office/drawing/2014/main" id="{2E8BCCBD-07F9-5DA5-A88A-78CA9A226622}"/>
                </a:ext>
              </a:extLst>
            </p:cNvPr>
            <p:cNvSpPr>
              <a:spLocks noChangeShapeType="1"/>
            </p:cNvSpPr>
            <p:nvPr/>
          </p:nvSpPr>
          <p:spPr bwMode="auto">
            <a:xfrm>
              <a:off x="2256" y="1104"/>
              <a:ext cx="432" cy="384"/>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162840" name="Text Box 24">
            <a:extLst>
              <a:ext uri="{FF2B5EF4-FFF2-40B4-BE49-F238E27FC236}">
                <a16:creationId xmlns:a16="http://schemas.microsoft.com/office/drawing/2014/main" id="{ED3A1D72-C7DE-12EC-1D0D-147D56D3BBEB}"/>
              </a:ext>
            </a:extLst>
          </p:cNvPr>
          <p:cNvSpPr txBox="1">
            <a:spLocks noChangeArrowheads="1"/>
          </p:cNvSpPr>
          <p:nvPr/>
        </p:nvSpPr>
        <p:spPr bwMode="auto">
          <a:xfrm>
            <a:off x="209550" y="6400800"/>
            <a:ext cx="8748713" cy="4572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tx2">
                    <a:lumMod val="50000"/>
                  </a:schemeClr>
                </a:solidFill>
              </a:rPr>
              <a:t>Question: Where’s the steepest and the flattest areas?</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2840"/>
                                        </p:tgtEl>
                                        <p:attrNameLst>
                                          <p:attrName>style.visibility</p:attrName>
                                        </p:attrNameLst>
                                      </p:cBhvr>
                                      <p:to>
                                        <p:strVal val="visible"/>
                                      </p:to>
                                    </p:set>
                                    <p:animEffect transition="in" filter="wipe(left)">
                                      <p:cBhvr>
                                        <p:cTn id="7" dur="500"/>
                                        <p:tgtEl>
                                          <p:spTgt spid="1628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up)">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40"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descr="site one survey slide 4b">
            <a:extLst>
              <a:ext uri="{FF2B5EF4-FFF2-40B4-BE49-F238E27FC236}">
                <a16:creationId xmlns:a16="http://schemas.microsoft.com/office/drawing/2014/main" id="{F40DC085-C86C-E97F-6D7B-796A4CC697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931863"/>
            <a:ext cx="8747125" cy="565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63" name="Rectangle 3">
            <a:extLst>
              <a:ext uri="{FF2B5EF4-FFF2-40B4-BE49-F238E27FC236}">
                <a16:creationId xmlns:a16="http://schemas.microsoft.com/office/drawing/2014/main" id="{7D5FF69E-1312-6545-0595-B76AC5386B6B}"/>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r>
              <a:rPr lang="en-US" altLang="en-US" sz="2300"/>
              <a:t> </a:t>
            </a:r>
          </a:p>
        </p:txBody>
      </p:sp>
      <p:sp>
        <p:nvSpPr>
          <p:cNvPr id="92164" name="Text Box 4">
            <a:extLst>
              <a:ext uri="{FF2B5EF4-FFF2-40B4-BE49-F238E27FC236}">
                <a16:creationId xmlns:a16="http://schemas.microsoft.com/office/drawing/2014/main" id="{36D62994-1347-2C78-7AC2-5A97D0C89504}"/>
              </a:ext>
            </a:extLst>
          </p:cNvPr>
          <p:cNvSpPr txBox="1">
            <a:spLocks/>
          </p:cNvSpPr>
          <p:nvPr/>
        </p:nvSpPr>
        <p:spPr bwMode="auto">
          <a:xfrm>
            <a:off x="8304213" y="5689600"/>
            <a:ext cx="4286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600">
                <a:latin typeface="Times New Roman" panose="02020603050405020304" pitchFamily="18" charset="0"/>
                <a:sym typeface="Arial" panose="020B0604020202020204" pitchFamily="34" charset="0"/>
              </a:rPr>
              <a:t>03/12/05</a:t>
            </a:r>
          </a:p>
        </p:txBody>
      </p:sp>
      <p:sp>
        <p:nvSpPr>
          <p:cNvPr id="92165" name="Text Box 5">
            <a:extLst>
              <a:ext uri="{FF2B5EF4-FFF2-40B4-BE49-F238E27FC236}">
                <a16:creationId xmlns:a16="http://schemas.microsoft.com/office/drawing/2014/main" id="{973E5948-1E2A-134C-0969-9DF39C49BDE8}"/>
              </a:ext>
            </a:extLst>
          </p:cNvPr>
          <p:cNvSpPr txBox="1">
            <a:spLocks noChangeArrowheads="1"/>
          </p:cNvSpPr>
          <p:nvPr/>
        </p:nvSpPr>
        <p:spPr bwMode="auto">
          <a:xfrm>
            <a:off x="6096000" y="1676400"/>
            <a:ext cx="1371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a:solidFill>
                  <a:srgbClr val="FF0000"/>
                </a:solidFill>
              </a:rPr>
              <a:t>Steeper</a:t>
            </a:r>
          </a:p>
        </p:txBody>
      </p:sp>
      <p:sp>
        <p:nvSpPr>
          <p:cNvPr id="92166" name="Text Box 6">
            <a:extLst>
              <a:ext uri="{FF2B5EF4-FFF2-40B4-BE49-F238E27FC236}">
                <a16:creationId xmlns:a16="http://schemas.microsoft.com/office/drawing/2014/main" id="{098BBB04-A52A-25C1-CC10-B2F2EBEEB69D}"/>
              </a:ext>
            </a:extLst>
          </p:cNvPr>
          <p:cNvSpPr txBox="1">
            <a:spLocks noChangeArrowheads="1"/>
          </p:cNvSpPr>
          <p:nvPr/>
        </p:nvSpPr>
        <p:spPr bwMode="auto">
          <a:xfrm>
            <a:off x="2270125" y="1335088"/>
            <a:ext cx="17097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rgbClr val="FF0000"/>
                </a:solidFill>
              </a:rPr>
              <a:t>More Level</a:t>
            </a:r>
          </a:p>
        </p:txBody>
      </p:sp>
      <p:sp>
        <p:nvSpPr>
          <p:cNvPr id="92167" name="Line 7">
            <a:extLst>
              <a:ext uri="{FF2B5EF4-FFF2-40B4-BE49-F238E27FC236}">
                <a16:creationId xmlns:a16="http://schemas.microsoft.com/office/drawing/2014/main" id="{6DF23A15-A31F-CC41-B46A-8667790F38B4}"/>
              </a:ext>
              <a:ext uri="{C183D7F6-B498-43B3-948B-1728B52AA6E4}">
                <adec:decorative xmlns:adec="http://schemas.microsoft.com/office/drawing/2017/decorative" val="1"/>
              </a:ext>
            </a:extLst>
          </p:cNvPr>
          <p:cNvSpPr>
            <a:spLocks noChangeShapeType="1"/>
          </p:cNvSpPr>
          <p:nvPr/>
        </p:nvSpPr>
        <p:spPr bwMode="auto">
          <a:xfrm flipH="1">
            <a:off x="6019800" y="2057400"/>
            <a:ext cx="762000" cy="53340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92168" name="Line 8">
            <a:extLst>
              <a:ext uri="{FF2B5EF4-FFF2-40B4-BE49-F238E27FC236}">
                <a16:creationId xmlns:a16="http://schemas.microsoft.com/office/drawing/2014/main" id="{11CAFF2E-EBBE-BDA4-9F76-06E46A51B3C9}"/>
              </a:ext>
              <a:ext uri="{C183D7F6-B498-43B3-948B-1728B52AA6E4}">
                <adec:decorative xmlns:adec="http://schemas.microsoft.com/office/drawing/2017/decorative" val="1"/>
              </a:ext>
            </a:extLst>
          </p:cNvPr>
          <p:cNvSpPr>
            <a:spLocks noChangeShapeType="1"/>
          </p:cNvSpPr>
          <p:nvPr/>
        </p:nvSpPr>
        <p:spPr bwMode="auto">
          <a:xfrm>
            <a:off x="3581400" y="1752600"/>
            <a:ext cx="685800" cy="60960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247817" name="Text Box 9">
            <a:extLst>
              <a:ext uri="{FF2B5EF4-FFF2-40B4-BE49-F238E27FC236}">
                <a16:creationId xmlns:a16="http://schemas.microsoft.com/office/drawing/2014/main" id="{4EFDEAD6-93CF-D2D0-2F7F-F9ECC5696299}"/>
              </a:ext>
            </a:extLst>
          </p:cNvPr>
          <p:cNvSpPr txBox="1">
            <a:spLocks noChangeArrowheads="1"/>
          </p:cNvSpPr>
          <p:nvPr/>
        </p:nvSpPr>
        <p:spPr bwMode="auto">
          <a:xfrm>
            <a:off x="4708525" y="3011488"/>
            <a:ext cx="6127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rgbClr val="FF0000"/>
                </a:solidFill>
              </a:rPr>
              <a:t>HP</a:t>
            </a:r>
          </a:p>
        </p:txBody>
      </p:sp>
      <p:sp>
        <p:nvSpPr>
          <p:cNvPr id="247818" name="Text Box 10">
            <a:extLst>
              <a:ext uri="{FF2B5EF4-FFF2-40B4-BE49-F238E27FC236}">
                <a16:creationId xmlns:a16="http://schemas.microsoft.com/office/drawing/2014/main" id="{14F3C1D6-642D-2868-6D9A-D3A31627ECBC}"/>
              </a:ext>
            </a:extLst>
          </p:cNvPr>
          <p:cNvSpPr txBox="1">
            <a:spLocks noChangeArrowheads="1"/>
          </p:cNvSpPr>
          <p:nvPr/>
        </p:nvSpPr>
        <p:spPr bwMode="auto">
          <a:xfrm>
            <a:off x="2895600" y="3200400"/>
            <a:ext cx="5619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rgbClr val="FF0000"/>
                </a:solidFill>
              </a:rPr>
              <a:t>LP</a:t>
            </a:r>
          </a:p>
        </p:txBody>
      </p:sp>
      <p:sp>
        <p:nvSpPr>
          <p:cNvPr id="247819" name="Text Box 11">
            <a:extLst>
              <a:ext uri="{FF2B5EF4-FFF2-40B4-BE49-F238E27FC236}">
                <a16:creationId xmlns:a16="http://schemas.microsoft.com/office/drawing/2014/main" id="{5A43E441-3C17-7FD1-CB10-98847BF8940F}"/>
              </a:ext>
            </a:extLst>
          </p:cNvPr>
          <p:cNvSpPr txBox="1">
            <a:spLocks noChangeArrowheads="1"/>
          </p:cNvSpPr>
          <p:nvPr/>
        </p:nvSpPr>
        <p:spPr bwMode="auto">
          <a:xfrm>
            <a:off x="209550" y="6400800"/>
            <a:ext cx="8748713" cy="4572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tx2">
                    <a:lumMod val="50000"/>
                  </a:schemeClr>
                </a:solidFill>
              </a:rPr>
              <a:t>Question: Where are the high and low points?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47819"/>
                                        </p:tgtEl>
                                        <p:attrNameLst>
                                          <p:attrName>style.visibility</p:attrName>
                                        </p:attrNameLst>
                                      </p:cBhvr>
                                      <p:to>
                                        <p:strVal val="visible"/>
                                      </p:to>
                                    </p:set>
                                    <p:animEffect transition="in" filter="wipe(left)">
                                      <p:cBhvr>
                                        <p:cTn id="7" dur="1000"/>
                                        <p:tgtEl>
                                          <p:spTgt spid="2478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247817"/>
                                        </p:tgtEl>
                                        <p:attrNameLst>
                                          <p:attrName>style.visibility</p:attrName>
                                        </p:attrNameLst>
                                      </p:cBhvr>
                                      <p:to>
                                        <p:strVal val="visible"/>
                                      </p:to>
                                    </p:set>
                                    <p:anim calcmode="lin" valueType="num">
                                      <p:cBhvr>
                                        <p:cTn id="12" dur="1000" fill="hold"/>
                                        <p:tgtEl>
                                          <p:spTgt spid="247817"/>
                                        </p:tgtEl>
                                        <p:attrNameLst>
                                          <p:attrName>ppt_w</p:attrName>
                                        </p:attrNameLst>
                                      </p:cBhvr>
                                      <p:tavLst>
                                        <p:tav tm="0">
                                          <p:val>
                                            <p:fltVal val="0"/>
                                          </p:val>
                                        </p:tav>
                                        <p:tav tm="100000">
                                          <p:val>
                                            <p:strVal val="#ppt_w"/>
                                          </p:val>
                                        </p:tav>
                                      </p:tavLst>
                                    </p:anim>
                                    <p:anim calcmode="lin" valueType="num">
                                      <p:cBhvr>
                                        <p:cTn id="13" dur="1000" fill="hold"/>
                                        <p:tgtEl>
                                          <p:spTgt spid="247817"/>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3" presetClass="entr" presetSubtype="16" fill="hold" grpId="0" nodeType="clickEffect">
                                  <p:stCondLst>
                                    <p:cond delay="0"/>
                                  </p:stCondLst>
                                  <p:childTnLst>
                                    <p:set>
                                      <p:cBhvr>
                                        <p:cTn id="17" dur="1" fill="hold">
                                          <p:stCondLst>
                                            <p:cond delay="0"/>
                                          </p:stCondLst>
                                        </p:cTn>
                                        <p:tgtEl>
                                          <p:spTgt spid="247818"/>
                                        </p:tgtEl>
                                        <p:attrNameLst>
                                          <p:attrName>style.visibility</p:attrName>
                                        </p:attrNameLst>
                                      </p:cBhvr>
                                      <p:to>
                                        <p:strVal val="visible"/>
                                      </p:to>
                                    </p:set>
                                    <p:anim calcmode="lin" valueType="num">
                                      <p:cBhvr>
                                        <p:cTn id="18" dur="1000" fill="hold"/>
                                        <p:tgtEl>
                                          <p:spTgt spid="247818"/>
                                        </p:tgtEl>
                                        <p:attrNameLst>
                                          <p:attrName>ppt_w</p:attrName>
                                        </p:attrNameLst>
                                      </p:cBhvr>
                                      <p:tavLst>
                                        <p:tav tm="0">
                                          <p:val>
                                            <p:fltVal val="0"/>
                                          </p:val>
                                        </p:tav>
                                        <p:tav tm="100000">
                                          <p:val>
                                            <p:strVal val="#ppt_w"/>
                                          </p:val>
                                        </p:tav>
                                      </p:tavLst>
                                    </p:anim>
                                    <p:anim calcmode="lin" valueType="num">
                                      <p:cBhvr>
                                        <p:cTn id="19" dur="1000" fill="hold"/>
                                        <p:tgtEl>
                                          <p:spTgt spid="24781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817" grpId="0"/>
      <p:bldP spid="247818" grpId="0"/>
      <p:bldP spid="24781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site one survey slide 4b">
            <a:extLst>
              <a:ext uri="{FF2B5EF4-FFF2-40B4-BE49-F238E27FC236}">
                <a16:creationId xmlns:a16="http://schemas.microsoft.com/office/drawing/2014/main" id="{17B28E3F-0F53-CA67-9394-A152919CFB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969963"/>
            <a:ext cx="8747125" cy="565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7" name="Rectangle 3">
            <a:extLst>
              <a:ext uri="{FF2B5EF4-FFF2-40B4-BE49-F238E27FC236}">
                <a16:creationId xmlns:a16="http://schemas.microsoft.com/office/drawing/2014/main" id="{79EF4854-BC46-BAE9-C458-131F83E8B585}"/>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r>
              <a:rPr lang="en-US" altLang="en-US" sz="2300"/>
              <a:t> </a:t>
            </a:r>
          </a:p>
        </p:txBody>
      </p:sp>
      <p:sp>
        <p:nvSpPr>
          <p:cNvPr id="93188" name="Text Box 4">
            <a:extLst>
              <a:ext uri="{FF2B5EF4-FFF2-40B4-BE49-F238E27FC236}">
                <a16:creationId xmlns:a16="http://schemas.microsoft.com/office/drawing/2014/main" id="{053431F6-775E-78D1-77D6-09E5FC1F3F03}"/>
              </a:ext>
            </a:extLst>
          </p:cNvPr>
          <p:cNvSpPr txBox="1">
            <a:spLocks/>
          </p:cNvSpPr>
          <p:nvPr/>
        </p:nvSpPr>
        <p:spPr bwMode="auto">
          <a:xfrm>
            <a:off x="8304213" y="5689600"/>
            <a:ext cx="4286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600">
                <a:latin typeface="Times New Roman" panose="02020603050405020304" pitchFamily="18" charset="0"/>
                <a:sym typeface="Arial" panose="020B0604020202020204" pitchFamily="34" charset="0"/>
              </a:rPr>
              <a:t>03/12/05</a:t>
            </a:r>
          </a:p>
        </p:txBody>
      </p:sp>
      <p:sp>
        <p:nvSpPr>
          <p:cNvPr id="248843" name="Text Box 11">
            <a:extLst>
              <a:ext uri="{FF2B5EF4-FFF2-40B4-BE49-F238E27FC236}">
                <a16:creationId xmlns:a16="http://schemas.microsoft.com/office/drawing/2014/main" id="{BC983891-A420-8BA4-94EB-B3FD366F2329}"/>
              </a:ext>
            </a:extLst>
          </p:cNvPr>
          <p:cNvSpPr txBox="1">
            <a:spLocks noChangeArrowheads="1"/>
          </p:cNvSpPr>
          <p:nvPr/>
        </p:nvSpPr>
        <p:spPr bwMode="auto">
          <a:xfrm>
            <a:off x="209550" y="6400800"/>
            <a:ext cx="8748713" cy="4572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tx2">
                    <a:lumMod val="50000"/>
                  </a:schemeClr>
                </a:solidFill>
              </a:rPr>
              <a:t>Question: What direction does the water flow on the road? </a:t>
            </a:r>
          </a:p>
        </p:txBody>
      </p:sp>
      <p:grpSp>
        <p:nvGrpSpPr>
          <p:cNvPr id="2" name="Group 24">
            <a:extLst>
              <a:ext uri="{FF2B5EF4-FFF2-40B4-BE49-F238E27FC236}">
                <a16:creationId xmlns:a16="http://schemas.microsoft.com/office/drawing/2014/main" id="{7CA05C99-A582-F4B9-E04B-72C7EE552F00}"/>
              </a:ext>
              <a:ext uri="{C183D7F6-B498-43B3-948B-1728B52AA6E4}">
                <adec:decorative xmlns:adec="http://schemas.microsoft.com/office/drawing/2017/decorative" val="1"/>
              </a:ext>
            </a:extLst>
          </p:cNvPr>
          <p:cNvGrpSpPr>
            <a:grpSpLocks/>
          </p:cNvGrpSpPr>
          <p:nvPr/>
        </p:nvGrpSpPr>
        <p:grpSpPr bwMode="auto">
          <a:xfrm>
            <a:off x="2667000" y="4495800"/>
            <a:ext cx="381000" cy="609600"/>
            <a:chOff x="1680" y="2832"/>
            <a:chExt cx="240" cy="384"/>
          </a:xfrm>
        </p:grpSpPr>
        <p:sp>
          <p:nvSpPr>
            <p:cNvPr id="93201" name="Line 15">
              <a:extLst>
                <a:ext uri="{FF2B5EF4-FFF2-40B4-BE49-F238E27FC236}">
                  <a16:creationId xmlns:a16="http://schemas.microsoft.com/office/drawing/2014/main" id="{7AEF4FC6-DBD8-32B1-E915-6A5078EF784E}"/>
                </a:ext>
              </a:extLst>
            </p:cNvPr>
            <p:cNvSpPr>
              <a:spLocks noChangeShapeType="1"/>
            </p:cNvSpPr>
            <p:nvPr/>
          </p:nvSpPr>
          <p:spPr bwMode="auto">
            <a:xfrm flipH="1">
              <a:off x="1680" y="3072"/>
              <a:ext cx="192"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3202" name="Line 16">
              <a:extLst>
                <a:ext uri="{FF2B5EF4-FFF2-40B4-BE49-F238E27FC236}">
                  <a16:creationId xmlns:a16="http://schemas.microsoft.com/office/drawing/2014/main" id="{2A48123F-30CD-D72E-9E39-0AA855A44B79}"/>
                </a:ext>
              </a:extLst>
            </p:cNvPr>
            <p:cNvSpPr>
              <a:spLocks noChangeShapeType="1"/>
            </p:cNvSpPr>
            <p:nvPr/>
          </p:nvSpPr>
          <p:spPr bwMode="auto">
            <a:xfrm flipH="1" flipV="1">
              <a:off x="1776" y="2832"/>
              <a:ext cx="144"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grpSp>
        <p:nvGrpSpPr>
          <p:cNvPr id="3" name="Group 23">
            <a:extLst>
              <a:ext uri="{FF2B5EF4-FFF2-40B4-BE49-F238E27FC236}">
                <a16:creationId xmlns:a16="http://schemas.microsoft.com/office/drawing/2014/main" id="{BF4D5E48-CCA5-5D92-A7A4-DFE44325A2A8}"/>
              </a:ext>
              <a:ext uri="{C183D7F6-B498-43B3-948B-1728B52AA6E4}">
                <adec:decorative xmlns:adec="http://schemas.microsoft.com/office/drawing/2017/decorative" val="1"/>
              </a:ext>
            </a:extLst>
          </p:cNvPr>
          <p:cNvGrpSpPr>
            <a:grpSpLocks/>
          </p:cNvGrpSpPr>
          <p:nvPr/>
        </p:nvGrpSpPr>
        <p:grpSpPr bwMode="auto">
          <a:xfrm>
            <a:off x="4419600" y="4419600"/>
            <a:ext cx="1524000" cy="685800"/>
            <a:chOff x="2784" y="2784"/>
            <a:chExt cx="960" cy="432"/>
          </a:xfrm>
        </p:grpSpPr>
        <p:sp>
          <p:nvSpPr>
            <p:cNvPr id="93197" name="Line 13">
              <a:extLst>
                <a:ext uri="{FF2B5EF4-FFF2-40B4-BE49-F238E27FC236}">
                  <a16:creationId xmlns:a16="http://schemas.microsoft.com/office/drawing/2014/main" id="{9FBC07C3-F260-522F-A935-5971CDA7EA84}"/>
                </a:ext>
              </a:extLst>
            </p:cNvPr>
            <p:cNvSpPr>
              <a:spLocks noChangeShapeType="1"/>
            </p:cNvSpPr>
            <p:nvPr/>
          </p:nvSpPr>
          <p:spPr bwMode="auto">
            <a:xfrm flipH="1" flipV="1">
              <a:off x="2784" y="2832"/>
              <a:ext cx="144" cy="96"/>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3198" name="Line 14">
              <a:extLst>
                <a:ext uri="{FF2B5EF4-FFF2-40B4-BE49-F238E27FC236}">
                  <a16:creationId xmlns:a16="http://schemas.microsoft.com/office/drawing/2014/main" id="{0EB5FD38-9BD3-B13E-CF67-54C446E42B96}"/>
                </a:ext>
              </a:extLst>
            </p:cNvPr>
            <p:cNvSpPr>
              <a:spLocks noChangeShapeType="1"/>
            </p:cNvSpPr>
            <p:nvPr/>
          </p:nvSpPr>
          <p:spPr bwMode="auto">
            <a:xfrm flipH="1">
              <a:off x="2784" y="3072"/>
              <a:ext cx="144"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3199" name="Line 17">
              <a:extLst>
                <a:ext uri="{FF2B5EF4-FFF2-40B4-BE49-F238E27FC236}">
                  <a16:creationId xmlns:a16="http://schemas.microsoft.com/office/drawing/2014/main" id="{52E200D0-CBD0-1DC8-19B1-A2C6FCF84921}"/>
                </a:ext>
              </a:extLst>
            </p:cNvPr>
            <p:cNvSpPr>
              <a:spLocks noChangeShapeType="1"/>
            </p:cNvSpPr>
            <p:nvPr/>
          </p:nvSpPr>
          <p:spPr bwMode="auto">
            <a:xfrm flipV="1">
              <a:off x="3456" y="2784"/>
              <a:ext cx="144"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3200" name="Line 18">
              <a:extLst>
                <a:ext uri="{FF2B5EF4-FFF2-40B4-BE49-F238E27FC236}">
                  <a16:creationId xmlns:a16="http://schemas.microsoft.com/office/drawing/2014/main" id="{2A3334FB-3F25-92E9-4DBD-F2291E65C75D}"/>
                </a:ext>
              </a:extLst>
            </p:cNvPr>
            <p:cNvSpPr>
              <a:spLocks noChangeShapeType="1"/>
            </p:cNvSpPr>
            <p:nvPr/>
          </p:nvSpPr>
          <p:spPr bwMode="auto">
            <a:xfrm>
              <a:off x="3504" y="2976"/>
              <a:ext cx="240" cy="96"/>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grpSp>
        <p:nvGrpSpPr>
          <p:cNvPr id="4" name="Group 21">
            <a:extLst>
              <a:ext uri="{FF2B5EF4-FFF2-40B4-BE49-F238E27FC236}">
                <a16:creationId xmlns:a16="http://schemas.microsoft.com/office/drawing/2014/main" id="{48746FC2-F1BF-A06C-6C0F-EB4AD2DC6D66}"/>
              </a:ext>
              <a:ext uri="{C183D7F6-B498-43B3-948B-1728B52AA6E4}">
                <adec:decorative xmlns:adec="http://schemas.microsoft.com/office/drawing/2017/decorative" val="1"/>
              </a:ext>
            </a:extLst>
          </p:cNvPr>
          <p:cNvGrpSpPr>
            <a:grpSpLocks/>
          </p:cNvGrpSpPr>
          <p:nvPr/>
        </p:nvGrpSpPr>
        <p:grpSpPr bwMode="auto">
          <a:xfrm>
            <a:off x="1371600" y="3886200"/>
            <a:ext cx="457200" cy="228600"/>
            <a:chOff x="864" y="2448"/>
            <a:chExt cx="288" cy="144"/>
          </a:xfrm>
        </p:grpSpPr>
        <p:sp>
          <p:nvSpPr>
            <p:cNvPr id="93195" name="Line 19">
              <a:extLst>
                <a:ext uri="{FF2B5EF4-FFF2-40B4-BE49-F238E27FC236}">
                  <a16:creationId xmlns:a16="http://schemas.microsoft.com/office/drawing/2014/main" id="{8C2AF40D-5F15-0A84-5589-B1B7FE914DF7}"/>
                </a:ext>
              </a:extLst>
            </p:cNvPr>
            <p:cNvSpPr>
              <a:spLocks noChangeShapeType="1"/>
            </p:cNvSpPr>
            <p:nvPr/>
          </p:nvSpPr>
          <p:spPr bwMode="auto">
            <a:xfrm flipH="1">
              <a:off x="864" y="2448"/>
              <a:ext cx="96"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3196" name="Line 20">
              <a:extLst>
                <a:ext uri="{FF2B5EF4-FFF2-40B4-BE49-F238E27FC236}">
                  <a16:creationId xmlns:a16="http://schemas.microsoft.com/office/drawing/2014/main" id="{3C2DF734-385C-7C1F-20A0-3E073DA3537C}"/>
                </a:ext>
              </a:extLst>
            </p:cNvPr>
            <p:cNvSpPr>
              <a:spLocks noChangeShapeType="1"/>
            </p:cNvSpPr>
            <p:nvPr/>
          </p:nvSpPr>
          <p:spPr bwMode="auto">
            <a:xfrm>
              <a:off x="1008" y="2448"/>
              <a:ext cx="144"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248854" name="Text Box 22">
            <a:extLst>
              <a:ext uri="{FF2B5EF4-FFF2-40B4-BE49-F238E27FC236}">
                <a16:creationId xmlns:a16="http://schemas.microsoft.com/office/drawing/2014/main" id="{E7AB1F62-BD74-A979-B1FF-62727E3C1C6F}"/>
              </a:ext>
            </a:extLst>
          </p:cNvPr>
          <p:cNvSpPr txBox="1">
            <a:spLocks noChangeArrowheads="1"/>
          </p:cNvSpPr>
          <p:nvPr/>
        </p:nvSpPr>
        <p:spPr bwMode="auto">
          <a:xfrm>
            <a:off x="4876800" y="4495800"/>
            <a:ext cx="6127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rgbClr val="FF0000"/>
                </a:solidFill>
              </a:rPr>
              <a:t>HP</a:t>
            </a:r>
          </a:p>
        </p:txBody>
      </p:sp>
      <p:pic>
        <p:nvPicPr>
          <p:cNvPr id="248857" name="Picture 25" descr="A street has cars moving by in traffic on a rainy day. A guardrail is on the side of the grassy road. Centered in the photo is a storm drain.">
            <a:extLst>
              <a:ext uri="{FF2B5EF4-FFF2-40B4-BE49-F238E27FC236}">
                <a16:creationId xmlns:a16="http://schemas.microsoft.com/office/drawing/2014/main" id="{F8876BE4-479B-B863-38F7-8C63C50952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5000" y="98425"/>
            <a:ext cx="22955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48843"/>
                                        </p:tgtEl>
                                        <p:attrNameLst>
                                          <p:attrName>style.visibility</p:attrName>
                                        </p:attrNameLst>
                                      </p:cBhvr>
                                      <p:to>
                                        <p:strVal val="visible"/>
                                      </p:to>
                                    </p:set>
                                    <p:animEffect transition="in" filter="wipe(left)">
                                      <p:cBhvr>
                                        <p:cTn id="7" dur="1000"/>
                                        <p:tgtEl>
                                          <p:spTgt spid="24884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up)">
                                      <p:cBhvr>
                                        <p:cTn id="12" dur="1000"/>
                                        <p:tgtEl>
                                          <p:spTgt spid="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grpId="0" nodeType="clickEffect">
                                  <p:stCondLst>
                                    <p:cond delay="0"/>
                                  </p:stCondLst>
                                  <p:childTnLst>
                                    <p:set>
                                      <p:cBhvr>
                                        <p:cTn id="16" dur="1" fill="hold">
                                          <p:stCondLst>
                                            <p:cond delay="0"/>
                                          </p:stCondLst>
                                        </p:cTn>
                                        <p:tgtEl>
                                          <p:spTgt spid="248854"/>
                                        </p:tgtEl>
                                        <p:attrNameLst>
                                          <p:attrName>style.visibility</p:attrName>
                                        </p:attrNameLst>
                                      </p:cBhvr>
                                      <p:to>
                                        <p:strVal val="visible"/>
                                      </p:to>
                                    </p:set>
                                    <p:anim calcmode="lin" valueType="num">
                                      <p:cBhvr>
                                        <p:cTn id="17" dur="1000" fill="hold"/>
                                        <p:tgtEl>
                                          <p:spTgt spid="248854"/>
                                        </p:tgtEl>
                                        <p:attrNameLst>
                                          <p:attrName>ppt_w</p:attrName>
                                        </p:attrNameLst>
                                      </p:cBhvr>
                                      <p:tavLst>
                                        <p:tav tm="0">
                                          <p:val>
                                            <p:fltVal val="0"/>
                                          </p:val>
                                        </p:tav>
                                        <p:tav tm="100000">
                                          <p:val>
                                            <p:strVal val="#ppt_w"/>
                                          </p:val>
                                        </p:tav>
                                      </p:tavLst>
                                    </p:anim>
                                    <p:anim calcmode="lin" valueType="num">
                                      <p:cBhvr>
                                        <p:cTn id="18" dur="1000" fill="hold"/>
                                        <p:tgtEl>
                                          <p:spTgt spid="248854"/>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4" presetClass="entr" presetSubtype="32"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box(out)">
                                      <p:cBhvr>
                                        <p:cTn id="23" dur="1000"/>
                                        <p:tgtEl>
                                          <p:spTgt spid="3"/>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2" presetClass="entr" presetSubtype="2"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wipe(right)">
                                      <p:cBhvr>
                                        <p:cTn id="28" dur="500"/>
                                        <p:tgtEl>
                                          <p:spTgt spid="2"/>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248857"/>
                                        </p:tgtEl>
                                        <p:attrNameLst>
                                          <p:attrName>style.visibility</p:attrName>
                                        </p:attrNameLst>
                                      </p:cBhvr>
                                      <p:to>
                                        <p:strVal val="visible"/>
                                      </p:to>
                                    </p:set>
                                    <p:animEffect transition="in" filter="wipe(down)">
                                      <p:cBhvr>
                                        <p:cTn id="33" dur="500"/>
                                        <p:tgtEl>
                                          <p:spTgt spid="2488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43" grpId="0" animBg="1"/>
      <p:bldP spid="24885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9">
            <a:extLst>
              <a:ext uri="{FF2B5EF4-FFF2-40B4-BE49-F238E27FC236}">
                <a16:creationId xmlns:a16="http://schemas.microsoft.com/office/drawing/2014/main" id="{D18445BF-ACEB-B34E-0354-C6078DB9D3EE}"/>
              </a:ext>
            </a:extLst>
          </p:cNvPr>
          <p:cNvSpPr>
            <a:spLocks noGrp="1" noChangeArrowheads="1"/>
          </p:cNvSpPr>
          <p:nvPr>
            <p:ph type="title"/>
          </p:nvPr>
        </p:nvSpPr>
        <p:spPr bwMode="auto">
          <a:xfrm>
            <a:off x="547688" y="-98425"/>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sz="4000"/>
              <a:t>Plan Reading Traffic Circulation </a:t>
            </a:r>
          </a:p>
        </p:txBody>
      </p:sp>
      <p:grpSp>
        <p:nvGrpSpPr>
          <p:cNvPr id="95235" name="Group 4">
            <a:extLst>
              <a:ext uri="{FF2B5EF4-FFF2-40B4-BE49-F238E27FC236}">
                <a16:creationId xmlns:a16="http://schemas.microsoft.com/office/drawing/2014/main" id="{8A9BCE92-6DB4-2B79-E636-31D94A95C153}"/>
              </a:ext>
            </a:extLst>
          </p:cNvPr>
          <p:cNvGrpSpPr>
            <a:grpSpLocks/>
          </p:cNvGrpSpPr>
          <p:nvPr/>
        </p:nvGrpSpPr>
        <p:grpSpPr bwMode="auto">
          <a:xfrm>
            <a:off x="285750" y="1882775"/>
            <a:ext cx="8689975" cy="4243388"/>
            <a:chOff x="240" y="1727"/>
            <a:chExt cx="7785" cy="3802"/>
          </a:xfrm>
        </p:grpSpPr>
        <p:sp>
          <p:nvSpPr>
            <p:cNvPr id="95242" name="Rectangle 5">
              <a:extLst>
                <a:ext uri="{FF2B5EF4-FFF2-40B4-BE49-F238E27FC236}">
                  <a16:creationId xmlns:a16="http://schemas.microsoft.com/office/drawing/2014/main" id="{BDF6AC83-D87A-1E95-8469-CAC40C8885C2}"/>
                </a:ext>
              </a:extLst>
            </p:cNvPr>
            <p:cNvSpPr>
              <a:spLocks/>
            </p:cNvSpPr>
            <p:nvPr/>
          </p:nvSpPr>
          <p:spPr bwMode="auto">
            <a:xfrm>
              <a:off x="240" y="3164"/>
              <a:ext cx="165" cy="414"/>
            </a:xfrm>
            <a:prstGeom prst="rect">
              <a:avLst/>
            </a:prstGeom>
            <a:solidFill>
              <a:srgbClr val="FFFFFF"/>
            </a:solidFill>
            <a:ln w="38100">
              <a:solidFill>
                <a:srgbClr val="000000"/>
              </a:solidFill>
              <a:prstDash val="dash"/>
              <a:miter lim="800000"/>
              <a:headEnd/>
              <a:tailEnd/>
            </a:ln>
          </p:spPr>
          <p:txBody>
            <a:bodyPr wrap="none"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95243" name="Picture 6" descr="site one layout 2enlarged">
              <a:extLst>
                <a:ext uri="{FF2B5EF4-FFF2-40B4-BE49-F238E27FC236}">
                  <a16:creationId xmlns:a16="http://schemas.microsoft.com/office/drawing/2014/main" id="{3153A0B9-A9F4-7060-45A0-06E5895BA3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76"/>
            <a:stretch>
              <a:fillRect/>
            </a:stretch>
          </p:blipFill>
          <p:spPr bwMode="auto">
            <a:xfrm>
              <a:off x="287" y="1727"/>
              <a:ext cx="7738" cy="3802"/>
            </a:xfrm>
            <a:prstGeom prst="rect">
              <a:avLst/>
            </a:prstGeom>
            <a:noFill/>
            <a:ln w="38100">
              <a:solidFill>
                <a:srgbClr val="000000"/>
              </a:solidFill>
              <a:prstDash val="dash"/>
              <a:miter lim="800000"/>
              <a:headEnd/>
              <a:tailEnd/>
            </a:ln>
            <a:extLst>
              <a:ext uri="{909E8E84-426E-40DD-AFC4-6F175D3DCCD1}">
                <a14:hiddenFill xmlns:a14="http://schemas.microsoft.com/office/drawing/2010/main">
                  <a:solidFill>
                    <a:srgbClr val="FFFFFF"/>
                  </a:solidFill>
                </a14:hiddenFill>
              </a:ext>
            </a:extLst>
          </p:spPr>
        </p:pic>
      </p:grpSp>
      <p:sp>
        <p:nvSpPr>
          <p:cNvPr id="3" name="Rectangle 2">
            <a:extLst>
              <a:ext uri="{FF2B5EF4-FFF2-40B4-BE49-F238E27FC236}">
                <a16:creationId xmlns:a16="http://schemas.microsoft.com/office/drawing/2014/main" id="{C83AD127-5317-8CC5-BD46-36EBCD9278CA}"/>
              </a:ext>
              <a:ext uri="{C183D7F6-B498-43B3-948B-1728B52AA6E4}">
                <adec:decorative xmlns:adec="http://schemas.microsoft.com/office/drawing/2017/decorative" val="1"/>
              </a:ext>
            </a:extLst>
          </p:cNvPr>
          <p:cNvSpPr/>
          <p:nvPr/>
        </p:nvSpPr>
        <p:spPr bwMode="auto">
          <a:xfrm rot="21480000">
            <a:off x="3811588" y="4527550"/>
            <a:ext cx="2057400" cy="168275"/>
          </a:xfrm>
          <a:prstGeom prst="rect">
            <a:avLst/>
          </a:prstGeom>
          <a:noFill/>
          <a:ln w="38100" cap="flat" cmpd="sng" algn="ctr">
            <a:solidFill>
              <a:schemeClr val="accent1">
                <a:lumMod val="50000"/>
              </a:schemeClr>
            </a:solidFill>
            <a:prstDash val="solid"/>
            <a:round/>
            <a:headEnd type="none" w="med" len="med"/>
            <a:tailEnd type="none" w="med" len="med"/>
          </a:ln>
          <a:effectLst/>
        </p:spPr>
        <p:txBody>
          <a:bodyPr lIns="91388" tIns="45694" rIns="91388" bIns="45694"/>
          <a:lstStyle/>
          <a:p>
            <a:pPr>
              <a:defRPr/>
            </a:pPr>
            <a:endParaRPr lang="en-US">
              <a:latin typeface="Arial" pitchFamily="-107" charset="0"/>
            </a:endParaRPr>
          </a:p>
        </p:txBody>
      </p:sp>
      <p:cxnSp>
        <p:nvCxnSpPr>
          <p:cNvPr id="5" name="Straight Arrow Connector 4">
            <a:extLst>
              <a:ext uri="{FF2B5EF4-FFF2-40B4-BE49-F238E27FC236}">
                <a16:creationId xmlns:a16="http://schemas.microsoft.com/office/drawing/2014/main" id="{9845157B-1948-7284-5D2A-0C6991E1F029}"/>
              </a:ext>
              <a:ext uri="{C183D7F6-B498-43B3-948B-1728B52AA6E4}">
                <adec:decorative xmlns:adec="http://schemas.microsoft.com/office/drawing/2017/decorative" val="1"/>
              </a:ext>
            </a:extLst>
          </p:cNvPr>
          <p:cNvCxnSpPr>
            <a:cxnSpLocks noChangeShapeType="1"/>
          </p:cNvCxnSpPr>
          <p:nvPr/>
        </p:nvCxnSpPr>
        <p:spPr bwMode="auto">
          <a:xfrm flipH="1" flipV="1">
            <a:off x="4840288" y="4611688"/>
            <a:ext cx="417512" cy="677862"/>
          </a:xfrm>
          <a:prstGeom prst="straightConnector1">
            <a:avLst/>
          </a:prstGeom>
          <a:noFill/>
          <a:ln w="57150" algn="ctr">
            <a:solidFill>
              <a:srgbClr val="008000"/>
            </a:solidFill>
            <a:round/>
            <a:headEnd/>
            <a:tailEnd type="triangle" w="med" len="med"/>
          </a:ln>
          <a:extLst>
            <a:ext uri="{909E8E84-426E-40DD-AFC4-6F175D3DCCD1}">
              <a14:hiddenFill xmlns:a14="http://schemas.microsoft.com/office/drawing/2010/main">
                <a:noFill/>
              </a14:hiddenFill>
            </a:ext>
          </a:extLst>
        </p:spPr>
      </p:cxnSp>
      <p:sp>
        <p:nvSpPr>
          <p:cNvPr id="6" name="Freeform 5">
            <a:extLst>
              <a:ext uri="{FF2B5EF4-FFF2-40B4-BE49-F238E27FC236}">
                <a16:creationId xmlns:a16="http://schemas.microsoft.com/office/drawing/2014/main" id="{D24669C2-B83F-3C16-7CB8-5E97479C8474}"/>
              </a:ext>
              <a:ext uri="{C183D7F6-B498-43B3-948B-1728B52AA6E4}">
                <adec:decorative xmlns:adec="http://schemas.microsoft.com/office/drawing/2017/decorative" val="1"/>
              </a:ext>
            </a:extLst>
          </p:cNvPr>
          <p:cNvSpPr>
            <a:spLocks/>
          </p:cNvSpPr>
          <p:nvPr/>
        </p:nvSpPr>
        <p:spPr bwMode="auto">
          <a:xfrm>
            <a:off x="774700" y="2738438"/>
            <a:ext cx="6778625" cy="2181225"/>
          </a:xfrm>
          <a:custGeom>
            <a:avLst/>
            <a:gdLst>
              <a:gd name="T0" fmla="*/ 6748670 w 6778487"/>
              <a:gd name="T1" fmla="*/ 2131303 h 2180999"/>
              <a:gd name="T2" fmla="*/ 6679096 w 6778487"/>
              <a:gd name="T3" fmla="*/ 2031912 h 2180999"/>
              <a:gd name="T4" fmla="*/ 6649278 w 6778487"/>
              <a:gd name="T5" fmla="*/ 1982216 h 2180999"/>
              <a:gd name="T6" fmla="*/ 6619461 w 6778487"/>
              <a:gd name="T7" fmla="*/ 1932520 h 2180999"/>
              <a:gd name="T8" fmla="*/ 6569765 w 6778487"/>
              <a:gd name="T9" fmla="*/ 1853007 h 2180999"/>
              <a:gd name="T10" fmla="*/ 6520070 w 6778487"/>
              <a:gd name="T11" fmla="*/ 1773494 h 2180999"/>
              <a:gd name="T12" fmla="*/ 6450496 w 6778487"/>
              <a:gd name="T13" fmla="*/ 1654225 h 2180999"/>
              <a:gd name="T14" fmla="*/ 6400800 w 6778487"/>
              <a:gd name="T15" fmla="*/ 1564772 h 2180999"/>
              <a:gd name="T16" fmla="*/ 6331226 w 6778487"/>
              <a:gd name="T17" fmla="*/ 1435564 h 2180999"/>
              <a:gd name="T18" fmla="*/ 6261652 w 6778487"/>
              <a:gd name="T19" fmla="*/ 1316294 h 2180999"/>
              <a:gd name="T20" fmla="*/ 6202018 w 6778487"/>
              <a:gd name="T21" fmla="*/ 1226842 h 2180999"/>
              <a:gd name="T22" fmla="*/ 6132444 w 6778487"/>
              <a:gd name="T23" fmla="*/ 1117512 h 2180999"/>
              <a:gd name="T24" fmla="*/ 6072809 w 6778487"/>
              <a:gd name="T25" fmla="*/ 1037999 h 2180999"/>
              <a:gd name="T26" fmla="*/ 6003235 w 6778487"/>
              <a:gd name="T27" fmla="*/ 948546 h 2180999"/>
              <a:gd name="T28" fmla="*/ 5943600 w 6778487"/>
              <a:gd name="T29" fmla="*/ 878972 h 2180999"/>
              <a:gd name="T30" fmla="*/ 5893905 w 6778487"/>
              <a:gd name="T31" fmla="*/ 789520 h 2180999"/>
              <a:gd name="T32" fmla="*/ 5854148 w 6778487"/>
              <a:gd name="T33" fmla="*/ 690129 h 2180999"/>
              <a:gd name="T34" fmla="*/ 5784574 w 6778487"/>
              <a:gd name="T35" fmla="*/ 570859 h 2180999"/>
              <a:gd name="T36" fmla="*/ 5724939 w 6778487"/>
              <a:gd name="T37" fmla="*/ 461529 h 2180999"/>
              <a:gd name="T38" fmla="*/ 5675244 w 6778487"/>
              <a:gd name="T39" fmla="*/ 372077 h 2180999"/>
              <a:gd name="T40" fmla="*/ 5645426 w 6778487"/>
              <a:gd name="T41" fmla="*/ 312442 h 2180999"/>
              <a:gd name="T42" fmla="*/ 5585791 w 6778487"/>
              <a:gd name="T43" fmla="*/ 232929 h 2180999"/>
              <a:gd name="T44" fmla="*/ 5496339 w 6778487"/>
              <a:gd name="T45" fmla="*/ 183233 h 2180999"/>
              <a:gd name="T46" fmla="*/ 5367131 w 6778487"/>
              <a:gd name="T47" fmla="*/ 143477 h 2180999"/>
              <a:gd name="T48" fmla="*/ 5257800 w 6778487"/>
              <a:gd name="T49" fmla="*/ 113659 h 2180999"/>
              <a:gd name="T50" fmla="*/ 5158409 w 6778487"/>
              <a:gd name="T51" fmla="*/ 83842 h 2180999"/>
              <a:gd name="T52" fmla="*/ 5059018 w 6778487"/>
              <a:gd name="T53" fmla="*/ 63964 h 2180999"/>
              <a:gd name="T54" fmla="*/ 4919870 w 6778487"/>
              <a:gd name="T55" fmla="*/ 44086 h 2180999"/>
              <a:gd name="T56" fmla="*/ 4641574 w 6778487"/>
              <a:gd name="T57" fmla="*/ 14268 h 2180999"/>
              <a:gd name="T58" fmla="*/ 4363278 w 6778487"/>
              <a:gd name="T59" fmla="*/ 24207 h 2180999"/>
              <a:gd name="T60" fmla="*/ 4154557 w 6778487"/>
              <a:gd name="T61" fmla="*/ 44086 h 2180999"/>
              <a:gd name="T62" fmla="*/ 4084983 w 6778487"/>
              <a:gd name="T63" fmla="*/ 63964 h 2180999"/>
              <a:gd name="T64" fmla="*/ 3707296 w 6778487"/>
              <a:gd name="T65" fmla="*/ 63964 h 2180999"/>
              <a:gd name="T66" fmla="*/ 3468757 w 6778487"/>
              <a:gd name="T67" fmla="*/ 103720 h 2180999"/>
              <a:gd name="T68" fmla="*/ 2643809 w 6778487"/>
              <a:gd name="T69" fmla="*/ 153416 h 2180999"/>
              <a:gd name="T70" fmla="*/ 2554357 w 6778487"/>
              <a:gd name="T71" fmla="*/ 193172 h 2180999"/>
              <a:gd name="T72" fmla="*/ 2494722 w 6778487"/>
              <a:gd name="T73" fmla="*/ 322381 h 2180999"/>
              <a:gd name="T74" fmla="*/ 2454965 w 6778487"/>
              <a:gd name="T75" fmla="*/ 441651 h 2180999"/>
              <a:gd name="T76" fmla="*/ 2425148 w 6778487"/>
              <a:gd name="T77" fmla="*/ 531103 h 2180999"/>
              <a:gd name="T78" fmla="*/ 2395331 w 6778487"/>
              <a:gd name="T79" fmla="*/ 600677 h 2180999"/>
              <a:gd name="T80" fmla="*/ 2375452 w 6778487"/>
              <a:gd name="T81" fmla="*/ 729886 h 2180999"/>
              <a:gd name="T82" fmla="*/ 2355574 w 6778487"/>
              <a:gd name="T83" fmla="*/ 839216 h 2180999"/>
              <a:gd name="T84" fmla="*/ 2335696 w 6778487"/>
              <a:gd name="T85" fmla="*/ 978364 h 2180999"/>
              <a:gd name="T86" fmla="*/ 2305878 w 6778487"/>
              <a:gd name="T87" fmla="*/ 1147329 h 2180999"/>
              <a:gd name="T88" fmla="*/ 2256183 w 6778487"/>
              <a:gd name="T89" fmla="*/ 1216903 h 2180999"/>
              <a:gd name="T90" fmla="*/ 1282148 w 6778487"/>
              <a:gd name="T91" fmla="*/ 1197025 h 2180999"/>
              <a:gd name="T92" fmla="*/ 1043609 w 6778487"/>
              <a:gd name="T93" fmla="*/ 1157268 h 2180999"/>
              <a:gd name="T94" fmla="*/ 616226 w 6778487"/>
              <a:gd name="T95" fmla="*/ 1127451 h 2180999"/>
              <a:gd name="T96" fmla="*/ 457200 w 6778487"/>
              <a:gd name="T97" fmla="*/ 1097633 h 2180999"/>
              <a:gd name="T98" fmla="*/ 337931 w 6778487"/>
              <a:gd name="T99" fmla="*/ 1057877 h 2180999"/>
              <a:gd name="T100" fmla="*/ 228600 w 6778487"/>
              <a:gd name="T101" fmla="*/ 1028059 h 2180999"/>
              <a:gd name="T102" fmla="*/ 119270 w 6778487"/>
              <a:gd name="T103" fmla="*/ 998242 h 2180999"/>
              <a:gd name="T104" fmla="*/ 0 w 6778487"/>
              <a:gd name="T105" fmla="*/ 958486 h 21809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778487" h="2180999">
                <a:moveTo>
                  <a:pt x="6778487" y="2180999"/>
                </a:moveTo>
                <a:cubicBezTo>
                  <a:pt x="6768548" y="2164434"/>
                  <a:pt x="6762330" y="2144963"/>
                  <a:pt x="6748670" y="2131303"/>
                </a:cubicBezTo>
                <a:cubicBezTo>
                  <a:pt x="6699091" y="2081724"/>
                  <a:pt x="6734274" y="2170971"/>
                  <a:pt x="6698974" y="2091546"/>
                </a:cubicBezTo>
                <a:cubicBezTo>
                  <a:pt x="6690464" y="2072399"/>
                  <a:pt x="6685722" y="2051790"/>
                  <a:pt x="6679096" y="2031912"/>
                </a:cubicBezTo>
                <a:cubicBezTo>
                  <a:pt x="6675783" y="2021973"/>
                  <a:pt x="6676566" y="2009502"/>
                  <a:pt x="6669157" y="2002094"/>
                </a:cubicBezTo>
                <a:lnTo>
                  <a:pt x="6649278" y="1982216"/>
                </a:lnTo>
                <a:cubicBezTo>
                  <a:pt x="6645965" y="1972277"/>
                  <a:pt x="6644729" y="1961383"/>
                  <a:pt x="6639339" y="1952399"/>
                </a:cubicBezTo>
                <a:cubicBezTo>
                  <a:pt x="6634518" y="1944364"/>
                  <a:pt x="6625315" y="1939837"/>
                  <a:pt x="6619461" y="1932520"/>
                </a:cubicBezTo>
                <a:cubicBezTo>
                  <a:pt x="6611999" y="1923192"/>
                  <a:pt x="6604925" y="1913387"/>
                  <a:pt x="6599583" y="1902703"/>
                </a:cubicBezTo>
                <a:cubicBezTo>
                  <a:pt x="6573778" y="1851093"/>
                  <a:pt x="6608593" y="1891835"/>
                  <a:pt x="6569765" y="1853007"/>
                </a:cubicBezTo>
                <a:cubicBezTo>
                  <a:pt x="6544782" y="1778059"/>
                  <a:pt x="6581389" y="1867538"/>
                  <a:pt x="6530009" y="1803312"/>
                </a:cubicBezTo>
                <a:cubicBezTo>
                  <a:pt x="6523464" y="1795131"/>
                  <a:pt x="6525158" y="1782653"/>
                  <a:pt x="6520070" y="1773494"/>
                </a:cubicBezTo>
                <a:cubicBezTo>
                  <a:pt x="6508468" y="1752610"/>
                  <a:pt x="6487868" y="1736524"/>
                  <a:pt x="6480313" y="1713859"/>
                </a:cubicBezTo>
                <a:cubicBezTo>
                  <a:pt x="6466597" y="1672710"/>
                  <a:pt x="6476185" y="1692759"/>
                  <a:pt x="6450496" y="1654225"/>
                </a:cubicBezTo>
                <a:cubicBezTo>
                  <a:pt x="6447183" y="1644286"/>
                  <a:pt x="6445645" y="1633566"/>
                  <a:pt x="6440557" y="1624407"/>
                </a:cubicBezTo>
                <a:cubicBezTo>
                  <a:pt x="6428955" y="1603523"/>
                  <a:pt x="6408355" y="1587437"/>
                  <a:pt x="6400800" y="1564772"/>
                </a:cubicBezTo>
                <a:cubicBezTo>
                  <a:pt x="6377959" y="1496248"/>
                  <a:pt x="6395738" y="1519955"/>
                  <a:pt x="6361044" y="1485259"/>
                </a:cubicBezTo>
                <a:cubicBezTo>
                  <a:pt x="6332888" y="1400790"/>
                  <a:pt x="6372157" y="1503782"/>
                  <a:pt x="6331226" y="1435564"/>
                </a:cubicBezTo>
                <a:cubicBezTo>
                  <a:pt x="6325836" y="1426580"/>
                  <a:pt x="6326375" y="1414905"/>
                  <a:pt x="6321287" y="1405746"/>
                </a:cubicBezTo>
                <a:cubicBezTo>
                  <a:pt x="6321282" y="1405738"/>
                  <a:pt x="6271593" y="1331206"/>
                  <a:pt x="6261652" y="1316294"/>
                </a:cubicBezTo>
                <a:lnTo>
                  <a:pt x="6221896" y="1256659"/>
                </a:lnTo>
                <a:cubicBezTo>
                  <a:pt x="6215270" y="1246720"/>
                  <a:pt x="6210465" y="1235288"/>
                  <a:pt x="6202018" y="1226842"/>
                </a:cubicBezTo>
                <a:lnTo>
                  <a:pt x="6182139" y="1206964"/>
                </a:lnTo>
                <a:cubicBezTo>
                  <a:pt x="6169641" y="1169469"/>
                  <a:pt x="6166620" y="1151688"/>
                  <a:pt x="6132444" y="1117512"/>
                </a:cubicBezTo>
                <a:cubicBezTo>
                  <a:pt x="6125818" y="1110886"/>
                  <a:pt x="6118188" y="1105130"/>
                  <a:pt x="6112565" y="1097633"/>
                </a:cubicBezTo>
                <a:cubicBezTo>
                  <a:pt x="6098231" y="1078521"/>
                  <a:pt x="6089702" y="1054892"/>
                  <a:pt x="6072809" y="1037999"/>
                </a:cubicBezTo>
                <a:lnTo>
                  <a:pt x="6033052" y="998242"/>
                </a:lnTo>
                <a:cubicBezTo>
                  <a:pt x="6015792" y="946462"/>
                  <a:pt x="6034419" y="987526"/>
                  <a:pt x="6003235" y="948546"/>
                </a:cubicBezTo>
                <a:cubicBezTo>
                  <a:pt x="5995773" y="939218"/>
                  <a:pt x="5991131" y="927798"/>
                  <a:pt x="5983357" y="918729"/>
                </a:cubicBezTo>
                <a:cubicBezTo>
                  <a:pt x="5971160" y="904499"/>
                  <a:pt x="5943600" y="878972"/>
                  <a:pt x="5943600" y="878972"/>
                </a:cubicBezTo>
                <a:cubicBezTo>
                  <a:pt x="5940287" y="869033"/>
                  <a:pt x="5938749" y="858313"/>
                  <a:pt x="5933661" y="849155"/>
                </a:cubicBezTo>
                <a:cubicBezTo>
                  <a:pt x="5922059" y="828271"/>
                  <a:pt x="5901461" y="812184"/>
                  <a:pt x="5893905" y="789520"/>
                </a:cubicBezTo>
                <a:cubicBezTo>
                  <a:pt x="5880187" y="748371"/>
                  <a:pt x="5889776" y="768420"/>
                  <a:pt x="5864087" y="729886"/>
                </a:cubicBezTo>
                <a:cubicBezTo>
                  <a:pt x="5860774" y="716634"/>
                  <a:pt x="5860257" y="702347"/>
                  <a:pt x="5854148" y="690129"/>
                </a:cubicBezTo>
                <a:cubicBezTo>
                  <a:pt x="5843464" y="668760"/>
                  <a:pt x="5814391" y="630494"/>
                  <a:pt x="5814391" y="630494"/>
                </a:cubicBezTo>
                <a:cubicBezTo>
                  <a:pt x="5789409" y="555549"/>
                  <a:pt x="5823108" y="647928"/>
                  <a:pt x="5784574" y="570859"/>
                </a:cubicBezTo>
                <a:cubicBezTo>
                  <a:pt x="5743428" y="488565"/>
                  <a:pt x="5811721" y="596672"/>
                  <a:pt x="5754757" y="511225"/>
                </a:cubicBezTo>
                <a:cubicBezTo>
                  <a:pt x="5726602" y="426758"/>
                  <a:pt x="5765869" y="529743"/>
                  <a:pt x="5724939" y="461529"/>
                </a:cubicBezTo>
                <a:cubicBezTo>
                  <a:pt x="5719549" y="452545"/>
                  <a:pt x="5720088" y="440870"/>
                  <a:pt x="5715000" y="431712"/>
                </a:cubicBezTo>
                <a:cubicBezTo>
                  <a:pt x="5703398" y="410828"/>
                  <a:pt x="5688496" y="391955"/>
                  <a:pt x="5675244" y="372077"/>
                </a:cubicBezTo>
                <a:lnTo>
                  <a:pt x="5655365" y="342259"/>
                </a:lnTo>
                <a:cubicBezTo>
                  <a:pt x="5652052" y="332320"/>
                  <a:pt x="5651712" y="320823"/>
                  <a:pt x="5645426" y="312442"/>
                </a:cubicBezTo>
                <a:cubicBezTo>
                  <a:pt x="5631370" y="293701"/>
                  <a:pt x="5595731" y="262746"/>
                  <a:pt x="5595731" y="262746"/>
                </a:cubicBezTo>
                <a:cubicBezTo>
                  <a:pt x="5592418" y="252807"/>
                  <a:pt x="5592336" y="241110"/>
                  <a:pt x="5585791" y="232929"/>
                </a:cubicBezTo>
                <a:cubicBezTo>
                  <a:pt x="5571778" y="215413"/>
                  <a:pt x="5545800" y="209660"/>
                  <a:pt x="5526157" y="203112"/>
                </a:cubicBezTo>
                <a:cubicBezTo>
                  <a:pt x="5516218" y="196486"/>
                  <a:pt x="5507255" y="188085"/>
                  <a:pt x="5496339" y="183233"/>
                </a:cubicBezTo>
                <a:cubicBezTo>
                  <a:pt x="5477192" y="174723"/>
                  <a:pt x="5456583" y="169981"/>
                  <a:pt x="5436705" y="163355"/>
                </a:cubicBezTo>
                <a:cubicBezTo>
                  <a:pt x="5365222" y="139528"/>
                  <a:pt x="5454478" y="168433"/>
                  <a:pt x="5367131" y="143477"/>
                </a:cubicBezTo>
                <a:cubicBezTo>
                  <a:pt x="5357057" y="140599"/>
                  <a:pt x="5347421" y="136295"/>
                  <a:pt x="5337313" y="133538"/>
                </a:cubicBezTo>
                <a:cubicBezTo>
                  <a:pt x="5310956" y="126350"/>
                  <a:pt x="5284304" y="120285"/>
                  <a:pt x="5257800" y="113659"/>
                </a:cubicBezTo>
                <a:cubicBezTo>
                  <a:pt x="5244548" y="110346"/>
                  <a:pt x="5231003" y="108040"/>
                  <a:pt x="5218044" y="103720"/>
                </a:cubicBezTo>
                <a:cubicBezTo>
                  <a:pt x="5198166" y="97094"/>
                  <a:pt x="5179077" y="87287"/>
                  <a:pt x="5158409" y="83842"/>
                </a:cubicBezTo>
                <a:cubicBezTo>
                  <a:pt x="5138531" y="80529"/>
                  <a:pt x="5118535" y="77855"/>
                  <a:pt x="5098774" y="73903"/>
                </a:cubicBezTo>
                <a:cubicBezTo>
                  <a:pt x="5085379" y="71224"/>
                  <a:pt x="5072541" y="65896"/>
                  <a:pt x="5059018" y="63964"/>
                </a:cubicBezTo>
                <a:cubicBezTo>
                  <a:pt x="5026057" y="59255"/>
                  <a:pt x="4992757" y="57338"/>
                  <a:pt x="4959626" y="54025"/>
                </a:cubicBezTo>
                <a:cubicBezTo>
                  <a:pt x="4946374" y="50712"/>
                  <a:pt x="4933004" y="47839"/>
                  <a:pt x="4919870" y="44086"/>
                </a:cubicBezTo>
                <a:cubicBezTo>
                  <a:pt x="4909796" y="41208"/>
                  <a:pt x="4900386" y="35868"/>
                  <a:pt x="4890052" y="34146"/>
                </a:cubicBezTo>
                <a:cubicBezTo>
                  <a:pt x="4823678" y="23083"/>
                  <a:pt x="4696233" y="17684"/>
                  <a:pt x="4641574" y="14268"/>
                </a:cubicBezTo>
                <a:cubicBezTo>
                  <a:pt x="4533895" y="-7267"/>
                  <a:pt x="4580977" y="-2069"/>
                  <a:pt x="4393096" y="14268"/>
                </a:cubicBezTo>
                <a:cubicBezTo>
                  <a:pt x="4382658" y="15176"/>
                  <a:pt x="4373352" y="21329"/>
                  <a:pt x="4363278" y="24207"/>
                </a:cubicBezTo>
                <a:cubicBezTo>
                  <a:pt x="4350144" y="27960"/>
                  <a:pt x="4337120" y="32851"/>
                  <a:pt x="4323522" y="34146"/>
                </a:cubicBezTo>
                <a:cubicBezTo>
                  <a:pt x="4267357" y="39495"/>
                  <a:pt x="4210879" y="40773"/>
                  <a:pt x="4154557" y="44086"/>
                </a:cubicBezTo>
                <a:cubicBezTo>
                  <a:pt x="4141305" y="47399"/>
                  <a:pt x="4127935" y="50272"/>
                  <a:pt x="4114800" y="54025"/>
                </a:cubicBezTo>
                <a:cubicBezTo>
                  <a:pt x="4104726" y="56903"/>
                  <a:pt x="4095210" y="61691"/>
                  <a:pt x="4084983" y="63964"/>
                </a:cubicBezTo>
                <a:cubicBezTo>
                  <a:pt x="4065310" y="68336"/>
                  <a:pt x="4045226" y="70590"/>
                  <a:pt x="4025348" y="73903"/>
                </a:cubicBezTo>
                <a:cubicBezTo>
                  <a:pt x="3919331" y="70590"/>
                  <a:pt x="3813365" y="63964"/>
                  <a:pt x="3707296" y="63964"/>
                </a:cubicBezTo>
                <a:cubicBezTo>
                  <a:pt x="3670702" y="63964"/>
                  <a:pt x="3634002" y="67544"/>
                  <a:pt x="3597965" y="73903"/>
                </a:cubicBezTo>
                <a:cubicBezTo>
                  <a:pt x="3429857" y="103569"/>
                  <a:pt x="3655504" y="88157"/>
                  <a:pt x="3468757" y="103720"/>
                </a:cubicBezTo>
                <a:cubicBezTo>
                  <a:pt x="3137863" y="131295"/>
                  <a:pt x="3121149" y="124948"/>
                  <a:pt x="2743200" y="133538"/>
                </a:cubicBezTo>
                <a:cubicBezTo>
                  <a:pt x="2729746" y="135780"/>
                  <a:pt x="2662680" y="145328"/>
                  <a:pt x="2643809" y="153416"/>
                </a:cubicBezTo>
                <a:cubicBezTo>
                  <a:pt x="2632829" y="158121"/>
                  <a:pt x="2624907" y="168443"/>
                  <a:pt x="2613991" y="173294"/>
                </a:cubicBezTo>
                <a:cubicBezTo>
                  <a:pt x="2594844" y="181804"/>
                  <a:pt x="2554357" y="193172"/>
                  <a:pt x="2554357" y="193172"/>
                </a:cubicBezTo>
                <a:cubicBezTo>
                  <a:pt x="2552016" y="202537"/>
                  <a:pt x="2540962" y="251075"/>
                  <a:pt x="2534478" y="262746"/>
                </a:cubicBezTo>
                <a:cubicBezTo>
                  <a:pt x="2522876" y="283630"/>
                  <a:pt x="2494722" y="322381"/>
                  <a:pt x="2494722" y="322381"/>
                </a:cubicBezTo>
                <a:cubicBezTo>
                  <a:pt x="2490905" y="345284"/>
                  <a:pt x="2487078" y="387366"/>
                  <a:pt x="2474844" y="411833"/>
                </a:cubicBezTo>
                <a:cubicBezTo>
                  <a:pt x="2469502" y="422517"/>
                  <a:pt x="2461591" y="431712"/>
                  <a:pt x="2454965" y="441651"/>
                </a:cubicBezTo>
                <a:lnTo>
                  <a:pt x="2435087" y="501286"/>
                </a:lnTo>
                <a:cubicBezTo>
                  <a:pt x="2431774" y="511225"/>
                  <a:pt x="2430959" y="522386"/>
                  <a:pt x="2425148" y="531103"/>
                </a:cubicBezTo>
                <a:lnTo>
                  <a:pt x="2405270" y="560920"/>
                </a:lnTo>
                <a:cubicBezTo>
                  <a:pt x="2401957" y="574172"/>
                  <a:pt x="2399084" y="587542"/>
                  <a:pt x="2395331" y="600677"/>
                </a:cubicBezTo>
                <a:cubicBezTo>
                  <a:pt x="2392453" y="610751"/>
                  <a:pt x="2386984" y="620139"/>
                  <a:pt x="2385391" y="630494"/>
                </a:cubicBezTo>
                <a:cubicBezTo>
                  <a:pt x="2380328" y="663403"/>
                  <a:pt x="2379342" y="696818"/>
                  <a:pt x="2375452" y="729886"/>
                </a:cubicBezTo>
                <a:cubicBezTo>
                  <a:pt x="2372715" y="753152"/>
                  <a:pt x="2369704" y="776410"/>
                  <a:pt x="2365513" y="799459"/>
                </a:cubicBezTo>
                <a:cubicBezTo>
                  <a:pt x="2363069" y="812899"/>
                  <a:pt x="2357820" y="825742"/>
                  <a:pt x="2355574" y="839216"/>
                </a:cubicBezTo>
                <a:cubicBezTo>
                  <a:pt x="2351183" y="865563"/>
                  <a:pt x="2349412" y="892287"/>
                  <a:pt x="2345635" y="918729"/>
                </a:cubicBezTo>
                <a:cubicBezTo>
                  <a:pt x="2342785" y="938679"/>
                  <a:pt x="2339301" y="958537"/>
                  <a:pt x="2335696" y="978364"/>
                </a:cubicBezTo>
                <a:cubicBezTo>
                  <a:pt x="2332674" y="994985"/>
                  <a:pt x="2328146" y="1011336"/>
                  <a:pt x="2325757" y="1028059"/>
                </a:cubicBezTo>
                <a:cubicBezTo>
                  <a:pt x="2323677" y="1042620"/>
                  <a:pt x="2322158" y="1118840"/>
                  <a:pt x="2305878" y="1147329"/>
                </a:cubicBezTo>
                <a:cubicBezTo>
                  <a:pt x="2297659" y="1161712"/>
                  <a:pt x="2285689" y="1173606"/>
                  <a:pt x="2276061" y="1187086"/>
                </a:cubicBezTo>
                <a:cubicBezTo>
                  <a:pt x="2269118" y="1196806"/>
                  <a:pt x="2262809" y="1206964"/>
                  <a:pt x="2256183" y="1216903"/>
                </a:cubicBezTo>
                <a:lnTo>
                  <a:pt x="1311965" y="1206964"/>
                </a:lnTo>
                <a:cubicBezTo>
                  <a:pt x="1301491" y="1206750"/>
                  <a:pt x="1292421" y="1199080"/>
                  <a:pt x="1282148" y="1197025"/>
                </a:cubicBezTo>
                <a:cubicBezTo>
                  <a:pt x="1246702" y="1189936"/>
                  <a:pt x="1154119" y="1180590"/>
                  <a:pt x="1123122" y="1177146"/>
                </a:cubicBezTo>
                <a:cubicBezTo>
                  <a:pt x="1096618" y="1170520"/>
                  <a:pt x="1069527" y="1165907"/>
                  <a:pt x="1043609" y="1157268"/>
                </a:cubicBezTo>
                <a:cubicBezTo>
                  <a:pt x="1033670" y="1153955"/>
                  <a:pt x="1024125" y="1149051"/>
                  <a:pt x="1013791" y="1147329"/>
                </a:cubicBezTo>
                <a:cubicBezTo>
                  <a:pt x="901396" y="1128597"/>
                  <a:pt x="683099" y="1129608"/>
                  <a:pt x="616226" y="1127451"/>
                </a:cubicBezTo>
                <a:cubicBezTo>
                  <a:pt x="576470" y="1120825"/>
                  <a:pt x="536058" y="1117347"/>
                  <a:pt x="496957" y="1107572"/>
                </a:cubicBezTo>
                <a:cubicBezTo>
                  <a:pt x="483705" y="1104259"/>
                  <a:pt x="470535" y="1100596"/>
                  <a:pt x="457200" y="1097633"/>
                </a:cubicBezTo>
                <a:cubicBezTo>
                  <a:pt x="440709" y="1093968"/>
                  <a:pt x="423894" y="1091791"/>
                  <a:pt x="407505" y="1087694"/>
                </a:cubicBezTo>
                <a:cubicBezTo>
                  <a:pt x="358137" y="1075352"/>
                  <a:pt x="394827" y="1079213"/>
                  <a:pt x="337931" y="1057877"/>
                </a:cubicBezTo>
                <a:cubicBezTo>
                  <a:pt x="325141" y="1053081"/>
                  <a:pt x="311309" y="1051691"/>
                  <a:pt x="298174" y="1047938"/>
                </a:cubicBezTo>
                <a:cubicBezTo>
                  <a:pt x="240066" y="1031336"/>
                  <a:pt x="298511" y="1043595"/>
                  <a:pt x="228600" y="1028059"/>
                </a:cubicBezTo>
                <a:cubicBezTo>
                  <a:pt x="212109" y="1024394"/>
                  <a:pt x="195203" y="1022565"/>
                  <a:pt x="178905" y="1018120"/>
                </a:cubicBezTo>
                <a:cubicBezTo>
                  <a:pt x="158690" y="1012607"/>
                  <a:pt x="139598" y="1003324"/>
                  <a:pt x="119270" y="998242"/>
                </a:cubicBezTo>
                <a:cubicBezTo>
                  <a:pt x="106531" y="995057"/>
                  <a:pt x="63956" y="985494"/>
                  <a:pt x="49696" y="978364"/>
                </a:cubicBezTo>
                <a:cubicBezTo>
                  <a:pt x="2588" y="954811"/>
                  <a:pt x="38356" y="958486"/>
                  <a:pt x="0" y="958486"/>
                </a:cubicBezTo>
              </a:path>
            </a:pathLst>
          </a:custGeom>
          <a:noFill/>
          <a:ln w="28575" cap="flat" cmpd="sng" algn="ctr">
            <a:solidFill>
              <a:srgbClr val="FF0000"/>
            </a:solidFill>
            <a:prstDash val="sysDash"/>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 name="Freeform 9">
            <a:extLst>
              <a:ext uri="{FF2B5EF4-FFF2-40B4-BE49-F238E27FC236}">
                <a16:creationId xmlns:a16="http://schemas.microsoft.com/office/drawing/2014/main" id="{F6701B42-F586-951C-9804-B9B44229B80C}"/>
              </a:ext>
              <a:ext uri="{C183D7F6-B498-43B3-948B-1728B52AA6E4}">
                <adec:decorative xmlns:adec="http://schemas.microsoft.com/office/drawing/2017/decorative" val="1"/>
              </a:ext>
            </a:extLst>
          </p:cNvPr>
          <p:cNvSpPr>
            <a:spLocks/>
          </p:cNvSpPr>
          <p:nvPr/>
        </p:nvSpPr>
        <p:spPr bwMode="auto">
          <a:xfrm>
            <a:off x="774700" y="3995738"/>
            <a:ext cx="6550025" cy="1054100"/>
          </a:xfrm>
          <a:custGeom>
            <a:avLst/>
            <a:gdLst>
              <a:gd name="T0" fmla="*/ 49696 w 6549887"/>
              <a:gd name="T1" fmla="*/ 119270 h 1053548"/>
              <a:gd name="T2" fmla="*/ 139148 w 6549887"/>
              <a:gd name="T3" fmla="*/ 79513 h 1053548"/>
              <a:gd name="T4" fmla="*/ 278296 w 6549887"/>
              <a:gd name="T5" fmla="*/ 19879 h 1053548"/>
              <a:gd name="T6" fmla="*/ 387626 w 6549887"/>
              <a:gd name="T7" fmla="*/ 9940 h 1053548"/>
              <a:gd name="T8" fmla="*/ 506896 w 6549887"/>
              <a:gd name="T9" fmla="*/ 29818 h 1053548"/>
              <a:gd name="T10" fmla="*/ 626165 w 6549887"/>
              <a:gd name="T11" fmla="*/ 69574 h 1053548"/>
              <a:gd name="T12" fmla="*/ 675861 w 6549887"/>
              <a:gd name="T13" fmla="*/ 109331 h 1053548"/>
              <a:gd name="T14" fmla="*/ 745435 w 6549887"/>
              <a:gd name="T15" fmla="*/ 228600 h 1053548"/>
              <a:gd name="T16" fmla="*/ 805070 w 6549887"/>
              <a:gd name="T17" fmla="*/ 377687 h 1053548"/>
              <a:gd name="T18" fmla="*/ 824948 w 6549887"/>
              <a:gd name="T19" fmla="*/ 447261 h 1053548"/>
              <a:gd name="T20" fmla="*/ 844826 w 6549887"/>
              <a:gd name="T21" fmla="*/ 526774 h 1053548"/>
              <a:gd name="T22" fmla="*/ 934278 w 6549887"/>
              <a:gd name="T23" fmla="*/ 665922 h 1053548"/>
              <a:gd name="T24" fmla="*/ 1043609 w 6549887"/>
              <a:gd name="T25" fmla="*/ 715618 h 1053548"/>
              <a:gd name="T26" fmla="*/ 1133061 w 6549887"/>
              <a:gd name="T27" fmla="*/ 745435 h 1053548"/>
              <a:gd name="T28" fmla="*/ 1272209 w 6549887"/>
              <a:gd name="T29" fmla="*/ 765313 h 1053548"/>
              <a:gd name="T30" fmla="*/ 1808922 w 6549887"/>
              <a:gd name="T31" fmla="*/ 795131 h 1053548"/>
              <a:gd name="T32" fmla="*/ 2166731 w 6549887"/>
              <a:gd name="T33" fmla="*/ 815009 h 1053548"/>
              <a:gd name="T34" fmla="*/ 2315818 w 6549887"/>
              <a:gd name="T35" fmla="*/ 834887 h 1053548"/>
              <a:gd name="T36" fmla="*/ 2613991 w 6549887"/>
              <a:gd name="T37" fmla="*/ 854766 h 1053548"/>
              <a:gd name="T38" fmla="*/ 2912165 w 6549887"/>
              <a:gd name="T39" fmla="*/ 874644 h 1053548"/>
              <a:gd name="T40" fmla="*/ 3647661 w 6549887"/>
              <a:gd name="T41" fmla="*/ 834887 h 1053548"/>
              <a:gd name="T42" fmla="*/ 4393096 w 6549887"/>
              <a:gd name="T43" fmla="*/ 834887 h 1053548"/>
              <a:gd name="T44" fmla="*/ 4701209 w 6549887"/>
              <a:gd name="T45" fmla="*/ 874644 h 1053548"/>
              <a:gd name="T46" fmla="*/ 4790661 w 6549887"/>
              <a:gd name="T47" fmla="*/ 904461 h 1053548"/>
              <a:gd name="T48" fmla="*/ 4880113 w 6549887"/>
              <a:gd name="T49" fmla="*/ 954157 h 1053548"/>
              <a:gd name="T50" fmla="*/ 4969565 w 6549887"/>
              <a:gd name="T51" fmla="*/ 993913 h 1053548"/>
              <a:gd name="T52" fmla="*/ 5088835 w 6549887"/>
              <a:gd name="T53" fmla="*/ 1033670 h 1053548"/>
              <a:gd name="T54" fmla="*/ 5396948 w 6549887"/>
              <a:gd name="T55" fmla="*/ 983974 h 1053548"/>
              <a:gd name="T56" fmla="*/ 5516218 w 6549887"/>
              <a:gd name="T57" fmla="*/ 934279 h 1053548"/>
              <a:gd name="T58" fmla="*/ 5565913 w 6549887"/>
              <a:gd name="T59" fmla="*/ 904461 h 1053548"/>
              <a:gd name="T60" fmla="*/ 5675244 w 6549887"/>
              <a:gd name="T61" fmla="*/ 874644 h 1053548"/>
              <a:gd name="T62" fmla="*/ 5724939 w 6549887"/>
              <a:gd name="T63" fmla="*/ 834887 h 1053548"/>
              <a:gd name="T64" fmla="*/ 5814391 w 6549887"/>
              <a:gd name="T65" fmla="*/ 775253 h 1053548"/>
              <a:gd name="T66" fmla="*/ 5903844 w 6549887"/>
              <a:gd name="T67" fmla="*/ 735496 h 1053548"/>
              <a:gd name="T68" fmla="*/ 6033052 w 6549887"/>
              <a:gd name="T69" fmla="*/ 665922 h 1053548"/>
              <a:gd name="T70" fmla="*/ 6281531 w 6549887"/>
              <a:gd name="T71" fmla="*/ 675861 h 1053548"/>
              <a:gd name="T72" fmla="*/ 6361044 w 6549887"/>
              <a:gd name="T73" fmla="*/ 735496 h 1053548"/>
              <a:gd name="T74" fmla="*/ 6450496 w 6549887"/>
              <a:gd name="T75" fmla="*/ 824948 h 1053548"/>
              <a:gd name="T76" fmla="*/ 6500191 w 6549887"/>
              <a:gd name="T77" fmla="*/ 914400 h 1053548"/>
              <a:gd name="T78" fmla="*/ 6539948 w 6549887"/>
              <a:gd name="T79" fmla="*/ 1033670 h 1053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6549887" h="1053548">
                <a:moveTo>
                  <a:pt x="0" y="139148"/>
                </a:moveTo>
                <a:cubicBezTo>
                  <a:pt x="16565" y="132522"/>
                  <a:pt x="33738" y="127249"/>
                  <a:pt x="49696" y="119270"/>
                </a:cubicBezTo>
                <a:cubicBezTo>
                  <a:pt x="60380" y="113928"/>
                  <a:pt x="68597" y="104243"/>
                  <a:pt x="79513" y="99392"/>
                </a:cubicBezTo>
                <a:cubicBezTo>
                  <a:pt x="98661" y="90882"/>
                  <a:pt x="121713" y="91136"/>
                  <a:pt x="139148" y="79513"/>
                </a:cubicBezTo>
                <a:cubicBezTo>
                  <a:pt x="177682" y="53823"/>
                  <a:pt x="157633" y="63412"/>
                  <a:pt x="198783" y="49696"/>
                </a:cubicBezTo>
                <a:cubicBezTo>
                  <a:pt x="250674" y="15102"/>
                  <a:pt x="205548" y="39720"/>
                  <a:pt x="278296" y="19879"/>
                </a:cubicBezTo>
                <a:cubicBezTo>
                  <a:pt x="298511" y="14366"/>
                  <a:pt x="337931" y="0"/>
                  <a:pt x="337931" y="0"/>
                </a:cubicBezTo>
                <a:cubicBezTo>
                  <a:pt x="354496" y="3313"/>
                  <a:pt x="371237" y="5843"/>
                  <a:pt x="387626" y="9940"/>
                </a:cubicBezTo>
                <a:cubicBezTo>
                  <a:pt x="397790" y="12481"/>
                  <a:pt x="407110" y="18157"/>
                  <a:pt x="417444" y="19879"/>
                </a:cubicBezTo>
                <a:cubicBezTo>
                  <a:pt x="447037" y="24811"/>
                  <a:pt x="477079" y="26505"/>
                  <a:pt x="506896" y="29818"/>
                </a:cubicBezTo>
                <a:lnTo>
                  <a:pt x="596348" y="59635"/>
                </a:lnTo>
                <a:lnTo>
                  <a:pt x="626165" y="69574"/>
                </a:lnTo>
                <a:cubicBezTo>
                  <a:pt x="632791" y="76200"/>
                  <a:pt x="638726" y="83599"/>
                  <a:pt x="646044" y="89453"/>
                </a:cubicBezTo>
                <a:cubicBezTo>
                  <a:pt x="655372" y="96915"/>
                  <a:pt x="667995" y="100341"/>
                  <a:pt x="675861" y="109331"/>
                </a:cubicBezTo>
                <a:cubicBezTo>
                  <a:pt x="691593" y="127311"/>
                  <a:pt x="715618" y="168966"/>
                  <a:pt x="715618" y="168966"/>
                </a:cubicBezTo>
                <a:cubicBezTo>
                  <a:pt x="740601" y="243915"/>
                  <a:pt x="706900" y="151528"/>
                  <a:pt x="745435" y="228600"/>
                </a:cubicBezTo>
                <a:cubicBezTo>
                  <a:pt x="786584" y="310899"/>
                  <a:pt x="718285" y="202785"/>
                  <a:pt x="775252" y="288235"/>
                </a:cubicBezTo>
                <a:lnTo>
                  <a:pt x="805070" y="377687"/>
                </a:lnTo>
                <a:cubicBezTo>
                  <a:pt x="808383" y="387626"/>
                  <a:pt x="812468" y="397341"/>
                  <a:pt x="815009" y="407505"/>
                </a:cubicBezTo>
                <a:cubicBezTo>
                  <a:pt x="818322" y="420757"/>
                  <a:pt x="821195" y="434127"/>
                  <a:pt x="824948" y="447261"/>
                </a:cubicBezTo>
                <a:cubicBezTo>
                  <a:pt x="827826" y="457335"/>
                  <a:pt x="832346" y="466915"/>
                  <a:pt x="834887" y="477079"/>
                </a:cubicBezTo>
                <a:cubicBezTo>
                  <a:pt x="838984" y="493468"/>
                  <a:pt x="840381" y="510476"/>
                  <a:pt x="844826" y="526774"/>
                </a:cubicBezTo>
                <a:cubicBezTo>
                  <a:pt x="853645" y="559110"/>
                  <a:pt x="874306" y="625941"/>
                  <a:pt x="904461" y="646044"/>
                </a:cubicBezTo>
                <a:cubicBezTo>
                  <a:pt x="914400" y="652670"/>
                  <a:pt x="924950" y="658460"/>
                  <a:pt x="934278" y="665922"/>
                </a:cubicBezTo>
                <a:cubicBezTo>
                  <a:pt x="941595" y="671776"/>
                  <a:pt x="945776" y="681609"/>
                  <a:pt x="954157" y="685800"/>
                </a:cubicBezTo>
                <a:cubicBezTo>
                  <a:pt x="954170" y="685806"/>
                  <a:pt x="1028694" y="710646"/>
                  <a:pt x="1043609" y="715618"/>
                </a:cubicBezTo>
                <a:lnTo>
                  <a:pt x="1103244" y="735496"/>
                </a:lnTo>
                <a:cubicBezTo>
                  <a:pt x="1113183" y="738809"/>
                  <a:pt x="1122788" y="743380"/>
                  <a:pt x="1133061" y="745435"/>
                </a:cubicBezTo>
                <a:cubicBezTo>
                  <a:pt x="1149626" y="748748"/>
                  <a:pt x="1166033" y="752985"/>
                  <a:pt x="1182757" y="755374"/>
                </a:cubicBezTo>
                <a:cubicBezTo>
                  <a:pt x="1212456" y="759617"/>
                  <a:pt x="1242250" y="763736"/>
                  <a:pt x="1272209" y="765313"/>
                </a:cubicBezTo>
                <a:cubicBezTo>
                  <a:pt x="1431153" y="773679"/>
                  <a:pt x="1749287" y="785192"/>
                  <a:pt x="1749287" y="785192"/>
                </a:cubicBezTo>
                <a:lnTo>
                  <a:pt x="1808922" y="795131"/>
                </a:lnTo>
                <a:cubicBezTo>
                  <a:pt x="1825543" y="798153"/>
                  <a:pt x="1841751" y="804133"/>
                  <a:pt x="1858618" y="805070"/>
                </a:cubicBezTo>
                <a:cubicBezTo>
                  <a:pt x="1961218" y="810770"/>
                  <a:pt x="2064027" y="811696"/>
                  <a:pt x="2166731" y="815009"/>
                </a:cubicBezTo>
                <a:cubicBezTo>
                  <a:pt x="2203174" y="818322"/>
                  <a:pt x="2239788" y="820112"/>
                  <a:pt x="2276061" y="824948"/>
                </a:cubicBezTo>
                <a:cubicBezTo>
                  <a:pt x="2289601" y="826753"/>
                  <a:pt x="2302201" y="833798"/>
                  <a:pt x="2315818" y="834887"/>
                </a:cubicBezTo>
                <a:cubicBezTo>
                  <a:pt x="2385249" y="840442"/>
                  <a:pt x="2454965" y="841514"/>
                  <a:pt x="2524539" y="844827"/>
                </a:cubicBezTo>
                <a:cubicBezTo>
                  <a:pt x="2554356" y="848140"/>
                  <a:pt x="2584253" y="850801"/>
                  <a:pt x="2613991" y="854766"/>
                </a:cubicBezTo>
                <a:cubicBezTo>
                  <a:pt x="2633967" y="857429"/>
                  <a:pt x="2653518" y="863364"/>
                  <a:pt x="2673626" y="864705"/>
                </a:cubicBezTo>
                <a:cubicBezTo>
                  <a:pt x="2753032" y="869999"/>
                  <a:pt x="2832652" y="871331"/>
                  <a:pt x="2912165" y="874644"/>
                </a:cubicBezTo>
                <a:cubicBezTo>
                  <a:pt x="3157096" y="813413"/>
                  <a:pt x="2897639" y="875078"/>
                  <a:pt x="3578087" y="854766"/>
                </a:cubicBezTo>
                <a:cubicBezTo>
                  <a:pt x="3703760" y="851015"/>
                  <a:pt x="3546787" y="842453"/>
                  <a:pt x="3647661" y="834887"/>
                </a:cubicBezTo>
                <a:cubicBezTo>
                  <a:pt x="3770079" y="825705"/>
                  <a:pt x="4015409" y="815009"/>
                  <a:pt x="4015409" y="815009"/>
                </a:cubicBezTo>
                <a:cubicBezTo>
                  <a:pt x="4029378" y="815616"/>
                  <a:pt x="4340554" y="827381"/>
                  <a:pt x="4393096" y="834887"/>
                </a:cubicBezTo>
                <a:cubicBezTo>
                  <a:pt x="4413839" y="837850"/>
                  <a:pt x="4431824" y="853372"/>
                  <a:pt x="4452731" y="854766"/>
                </a:cubicBezTo>
                <a:cubicBezTo>
                  <a:pt x="4635040" y="866920"/>
                  <a:pt x="4552259" y="859749"/>
                  <a:pt x="4701209" y="874644"/>
                </a:cubicBezTo>
                <a:lnTo>
                  <a:pt x="4760844" y="894522"/>
                </a:lnTo>
                <a:lnTo>
                  <a:pt x="4790661" y="904461"/>
                </a:lnTo>
                <a:cubicBezTo>
                  <a:pt x="4830669" y="944471"/>
                  <a:pt x="4786184" y="906803"/>
                  <a:pt x="4850296" y="934279"/>
                </a:cubicBezTo>
                <a:cubicBezTo>
                  <a:pt x="4861275" y="938984"/>
                  <a:pt x="4869197" y="949306"/>
                  <a:pt x="4880113" y="954157"/>
                </a:cubicBezTo>
                <a:cubicBezTo>
                  <a:pt x="4899261" y="962667"/>
                  <a:pt x="4922314" y="962412"/>
                  <a:pt x="4939748" y="974035"/>
                </a:cubicBezTo>
                <a:cubicBezTo>
                  <a:pt x="4949687" y="980661"/>
                  <a:pt x="4958649" y="989062"/>
                  <a:pt x="4969565" y="993913"/>
                </a:cubicBezTo>
                <a:cubicBezTo>
                  <a:pt x="4969580" y="993920"/>
                  <a:pt x="5044101" y="1018759"/>
                  <a:pt x="5059018" y="1023731"/>
                </a:cubicBezTo>
                <a:lnTo>
                  <a:pt x="5088835" y="1033670"/>
                </a:lnTo>
                <a:cubicBezTo>
                  <a:pt x="5200901" y="1027078"/>
                  <a:pt x="5243824" y="1035017"/>
                  <a:pt x="5337313" y="1003853"/>
                </a:cubicBezTo>
                <a:cubicBezTo>
                  <a:pt x="5357191" y="997227"/>
                  <a:pt x="5379513" y="995597"/>
                  <a:pt x="5396948" y="983974"/>
                </a:cubicBezTo>
                <a:cubicBezTo>
                  <a:pt x="5444199" y="952473"/>
                  <a:pt x="5415433" y="967873"/>
                  <a:pt x="5486400" y="944218"/>
                </a:cubicBezTo>
                <a:lnTo>
                  <a:pt x="5516218" y="934279"/>
                </a:lnTo>
                <a:lnTo>
                  <a:pt x="5546035" y="924340"/>
                </a:lnTo>
                <a:cubicBezTo>
                  <a:pt x="5552661" y="917714"/>
                  <a:pt x="5557212" y="907941"/>
                  <a:pt x="5565913" y="904461"/>
                </a:cubicBezTo>
                <a:cubicBezTo>
                  <a:pt x="5591279" y="894314"/>
                  <a:pt x="5619508" y="893222"/>
                  <a:pt x="5645426" y="884583"/>
                </a:cubicBezTo>
                <a:lnTo>
                  <a:pt x="5675244" y="874644"/>
                </a:lnTo>
                <a:cubicBezTo>
                  <a:pt x="5685183" y="868018"/>
                  <a:pt x="5695733" y="862228"/>
                  <a:pt x="5705061" y="854766"/>
                </a:cubicBezTo>
                <a:cubicBezTo>
                  <a:pt x="5712378" y="848912"/>
                  <a:pt x="5717442" y="840510"/>
                  <a:pt x="5724939" y="834887"/>
                </a:cubicBezTo>
                <a:cubicBezTo>
                  <a:pt x="5744051" y="820553"/>
                  <a:pt x="5764696" y="808383"/>
                  <a:pt x="5784574" y="795131"/>
                </a:cubicBezTo>
                <a:cubicBezTo>
                  <a:pt x="5794513" y="788505"/>
                  <a:pt x="5803059" y="779031"/>
                  <a:pt x="5814391" y="775253"/>
                </a:cubicBezTo>
                <a:cubicBezTo>
                  <a:pt x="5824330" y="771940"/>
                  <a:pt x="5834838" y="769999"/>
                  <a:pt x="5844209" y="765313"/>
                </a:cubicBezTo>
                <a:cubicBezTo>
                  <a:pt x="5921271" y="726781"/>
                  <a:pt x="5828902" y="760476"/>
                  <a:pt x="5903844" y="735496"/>
                </a:cubicBezTo>
                <a:cubicBezTo>
                  <a:pt x="5974844" y="688163"/>
                  <a:pt x="5940301" y="701535"/>
                  <a:pt x="6003235" y="685800"/>
                </a:cubicBezTo>
                <a:cubicBezTo>
                  <a:pt x="6013174" y="679174"/>
                  <a:pt x="6022368" y="671264"/>
                  <a:pt x="6033052" y="665922"/>
                </a:cubicBezTo>
                <a:cubicBezTo>
                  <a:pt x="6116864" y="624016"/>
                  <a:pt x="6122704" y="648394"/>
                  <a:pt x="6251713" y="655983"/>
                </a:cubicBezTo>
                <a:cubicBezTo>
                  <a:pt x="6261652" y="662609"/>
                  <a:pt x="6272541" y="667995"/>
                  <a:pt x="6281531" y="675861"/>
                </a:cubicBezTo>
                <a:cubicBezTo>
                  <a:pt x="6299161" y="691288"/>
                  <a:pt x="6309001" y="718149"/>
                  <a:pt x="6331226" y="725557"/>
                </a:cubicBezTo>
                <a:lnTo>
                  <a:pt x="6361044" y="735496"/>
                </a:lnTo>
                <a:cubicBezTo>
                  <a:pt x="6370983" y="742122"/>
                  <a:pt x="6381792" y="747600"/>
                  <a:pt x="6390861" y="755374"/>
                </a:cubicBezTo>
                <a:cubicBezTo>
                  <a:pt x="6428353" y="787510"/>
                  <a:pt x="6427049" y="789778"/>
                  <a:pt x="6450496" y="824948"/>
                </a:cubicBezTo>
                <a:cubicBezTo>
                  <a:pt x="6453809" y="834887"/>
                  <a:pt x="6455347" y="845607"/>
                  <a:pt x="6460435" y="854766"/>
                </a:cubicBezTo>
                <a:cubicBezTo>
                  <a:pt x="6472037" y="875650"/>
                  <a:pt x="6492636" y="891736"/>
                  <a:pt x="6500191" y="914400"/>
                </a:cubicBezTo>
                <a:lnTo>
                  <a:pt x="6520070" y="974035"/>
                </a:lnTo>
                <a:cubicBezTo>
                  <a:pt x="6520071" y="974037"/>
                  <a:pt x="6539947" y="1033667"/>
                  <a:pt x="6539948" y="1033670"/>
                </a:cubicBezTo>
                <a:lnTo>
                  <a:pt x="6549887" y="1053548"/>
                </a:lnTo>
              </a:path>
            </a:pathLst>
          </a:custGeom>
          <a:noFill/>
          <a:ln w="28575" cap="flat" cmpd="sng" algn="ctr">
            <a:solidFill>
              <a:srgbClr val="FF0000"/>
            </a:solidFill>
            <a:prstDash val="sysDash"/>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11">
            <a:extLst>
              <a:ext uri="{FF2B5EF4-FFF2-40B4-BE49-F238E27FC236}">
                <a16:creationId xmlns:a16="http://schemas.microsoft.com/office/drawing/2014/main" id="{78335653-99FA-1657-022C-052DC46EF87B}"/>
              </a:ext>
              <a:ext uri="{C183D7F6-B498-43B3-948B-1728B52AA6E4}">
                <adec:decorative xmlns:adec="http://schemas.microsoft.com/office/drawing/2017/decorative" val="1"/>
              </a:ext>
            </a:extLst>
          </p:cNvPr>
          <p:cNvSpPr>
            <a:spLocks/>
          </p:cNvSpPr>
          <p:nvPr/>
        </p:nvSpPr>
        <p:spPr bwMode="auto">
          <a:xfrm>
            <a:off x="3319463" y="5008563"/>
            <a:ext cx="288925" cy="596900"/>
          </a:xfrm>
          <a:custGeom>
            <a:avLst/>
            <a:gdLst>
              <a:gd name="T0" fmla="*/ 288925 w 289024"/>
              <a:gd name="T1" fmla="*/ 596900 h 596348"/>
              <a:gd name="T2" fmla="*/ 239247 w 289024"/>
              <a:gd name="T3" fmla="*/ 577003 h 596348"/>
              <a:gd name="T4" fmla="*/ 219375 w 289024"/>
              <a:gd name="T5" fmla="*/ 557106 h 596348"/>
              <a:gd name="T6" fmla="*/ 159761 w 289024"/>
              <a:gd name="T7" fmla="*/ 527262 h 596348"/>
              <a:gd name="T8" fmla="*/ 129953 w 289024"/>
              <a:gd name="T9" fmla="*/ 477520 h 596348"/>
              <a:gd name="T10" fmla="*/ 90211 w 289024"/>
              <a:gd name="T11" fmla="*/ 427778 h 596348"/>
              <a:gd name="T12" fmla="*/ 70339 w 289024"/>
              <a:gd name="T13" fmla="*/ 348191 h 596348"/>
              <a:gd name="T14" fmla="*/ 50468 w 289024"/>
              <a:gd name="T15" fmla="*/ 288502 h 596348"/>
              <a:gd name="T16" fmla="*/ 40532 w 289024"/>
              <a:gd name="T17" fmla="*/ 238760 h 596348"/>
              <a:gd name="T18" fmla="*/ 30597 w 289024"/>
              <a:gd name="T19" fmla="*/ 208914 h 596348"/>
              <a:gd name="T20" fmla="*/ 20661 w 289024"/>
              <a:gd name="T21" fmla="*/ 159173 h 596348"/>
              <a:gd name="T22" fmla="*/ 790 w 289024"/>
              <a:gd name="T23" fmla="*/ 69638 h 596348"/>
              <a:gd name="T24" fmla="*/ 790 w 289024"/>
              <a:gd name="T25" fmla="*/ 0 h 59634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89024" h="596348">
                <a:moveTo>
                  <a:pt x="289024" y="596348"/>
                </a:moveTo>
                <a:cubicBezTo>
                  <a:pt x="272459" y="589722"/>
                  <a:pt x="254819" y="585321"/>
                  <a:pt x="239329" y="576469"/>
                </a:cubicBezTo>
                <a:cubicBezTo>
                  <a:pt x="231193" y="571820"/>
                  <a:pt x="226767" y="562445"/>
                  <a:pt x="219450" y="556591"/>
                </a:cubicBezTo>
                <a:cubicBezTo>
                  <a:pt x="191925" y="534571"/>
                  <a:pt x="191310" y="537272"/>
                  <a:pt x="159816" y="526774"/>
                </a:cubicBezTo>
                <a:cubicBezTo>
                  <a:pt x="120988" y="487946"/>
                  <a:pt x="155803" y="528688"/>
                  <a:pt x="129998" y="477078"/>
                </a:cubicBezTo>
                <a:cubicBezTo>
                  <a:pt x="117461" y="452003"/>
                  <a:pt x="108730" y="445871"/>
                  <a:pt x="90242" y="427382"/>
                </a:cubicBezTo>
                <a:cubicBezTo>
                  <a:pt x="60085" y="336911"/>
                  <a:pt x="106345" y="479800"/>
                  <a:pt x="70363" y="347869"/>
                </a:cubicBezTo>
                <a:cubicBezTo>
                  <a:pt x="64850" y="327654"/>
                  <a:pt x="54594" y="308781"/>
                  <a:pt x="50485" y="288235"/>
                </a:cubicBezTo>
                <a:cubicBezTo>
                  <a:pt x="47172" y="271670"/>
                  <a:pt x="44643" y="254928"/>
                  <a:pt x="40546" y="238539"/>
                </a:cubicBezTo>
                <a:cubicBezTo>
                  <a:pt x="38005" y="228375"/>
                  <a:pt x="33148" y="218885"/>
                  <a:pt x="30607" y="208721"/>
                </a:cubicBezTo>
                <a:cubicBezTo>
                  <a:pt x="26510" y="192332"/>
                  <a:pt x="24765" y="175415"/>
                  <a:pt x="20668" y="159026"/>
                </a:cubicBezTo>
                <a:cubicBezTo>
                  <a:pt x="7260" y="105392"/>
                  <a:pt x="6867" y="148579"/>
                  <a:pt x="790" y="69574"/>
                </a:cubicBezTo>
                <a:cubicBezTo>
                  <a:pt x="-989" y="46451"/>
                  <a:pt x="790" y="23191"/>
                  <a:pt x="790" y="0"/>
                </a:cubicBezTo>
              </a:path>
            </a:pathLst>
          </a:custGeom>
          <a:noFill/>
          <a:ln w="28575" cap="flat" cmpd="sng" algn="ctr">
            <a:solidFill>
              <a:srgbClr val="FF0000"/>
            </a:solidFill>
            <a:prstDash val="dash"/>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13">
            <a:extLst>
              <a:ext uri="{FF2B5EF4-FFF2-40B4-BE49-F238E27FC236}">
                <a16:creationId xmlns:a16="http://schemas.microsoft.com/office/drawing/2014/main" id="{513EE11B-13FC-997D-164C-76FD734A8914}"/>
              </a:ext>
              <a:ext uri="{C183D7F6-B498-43B3-948B-1728B52AA6E4}">
                <adec:decorative xmlns:adec="http://schemas.microsoft.com/office/drawing/2017/decorative" val="1"/>
              </a:ext>
            </a:extLst>
          </p:cNvPr>
          <p:cNvSpPr>
            <a:spLocks/>
          </p:cNvSpPr>
          <p:nvPr/>
        </p:nvSpPr>
        <p:spPr bwMode="auto">
          <a:xfrm>
            <a:off x="2882900" y="4830763"/>
            <a:ext cx="238125" cy="744537"/>
          </a:xfrm>
          <a:custGeom>
            <a:avLst/>
            <a:gdLst>
              <a:gd name="T0" fmla="*/ 0 w 238539"/>
              <a:gd name="T1" fmla="*/ 0 h 745435"/>
              <a:gd name="T2" fmla="*/ 49609 w 238539"/>
              <a:gd name="T3" fmla="*/ 19855 h 745435"/>
              <a:gd name="T4" fmla="*/ 99219 w 238539"/>
              <a:gd name="T5" fmla="*/ 49636 h 745435"/>
              <a:gd name="T6" fmla="*/ 119062 w 238539"/>
              <a:gd name="T7" fmla="*/ 79417 h 745435"/>
              <a:gd name="T8" fmla="*/ 158750 w 238539"/>
              <a:gd name="T9" fmla="*/ 129053 h 745435"/>
              <a:gd name="T10" fmla="*/ 188515 w 238539"/>
              <a:gd name="T11" fmla="*/ 178689 h 745435"/>
              <a:gd name="T12" fmla="*/ 218281 w 238539"/>
              <a:gd name="T13" fmla="*/ 268034 h 745435"/>
              <a:gd name="T14" fmla="*/ 228203 w 238539"/>
              <a:gd name="T15" fmla="*/ 297815 h 745435"/>
              <a:gd name="T16" fmla="*/ 238125 w 238539"/>
              <a:gd name="T17" fmla="*/ 327597 h 745435"/>
              <a:gd name="T18" fmla="*/ 228203 w 238539"/>
              <a:gd name="T19" fmla="*/ 486431 h 745435"/>
              <a:gd name="T20" fmla="*/ 218281 w 238539"/>
              <a:gd name="T21" fmla="*/ 516212 h 745435"/>
              <a:gd name="T22" fmla="*/ 178594 w 238539"/>
              <a:gd name="T23" fmla="*/ 555921 h 745435"/>
              <a:gd name="T24" fmla="*/ 168672 w 238539"/>
              <a:gd name="T25" fmla="*/ 585703 h 745435"/>
              <a:gd name="T26" fmla="*/ 128985 w 238539"/>
              <a:gd name="T27" fmla="*/ 635339 h 745435"/>
              <a:gd name="T28" fmla="*/ 79375 w 238539"/>
              <a:gd name="T29" fmla="*/ 724683 h 745435"/>
              <a:gd name="T30" fmla="*/ 49609 w 238539"/>
              <a:gd name="T31" fmla="*/ 744537 h 74543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38539" h="745435">
                <a:moveTo>
                  <a:pt x="0" y="0"/>
                </a:moveTo>
                <a:cubicBezTo>
                  <a:pt x="16565" y="6626"/>
                  <a:pt x="34205" y="11027"/>
                  <a:pt x="49695" y="19879"/>
                </a:cubicBezTo>
                <a:cubicBezTo>
                  <a:pt x="126092" y="63535"/>
                  <a:pt x="5780" y="18492"/>
                  <a:pt x="99391" y="49696"/>
                </a:cubicBezTo>
                <a:cubicBezTo>
                  <a:pt x="106017" y="59635"/>
                  <a:pt x="111807" y="70185"/>
                  <a:pt x="119269" y="79513"/>
                </a:cubicBezTo>
                <a:cubicBezTo>
                  <a:pt x="143921" y="110328"/>
                  <a:pt x="138632" y="88421"/>
                  <a:pt x="159026" y="129209"/>
                </a:cubicBezTo>
                <a:cubicBezTo>
                  <a:pt x="184831" y="180820"/>
                  <a:pt x="150016" y="140076"/>
                  <a:pt x="188843" y="178905"/>
                </a:cubicBezTo>
                <a:lnTo>
                  <a:pt x="218661" y="268357"/>
                </a:lnTo>
                <a:lnTo>
                  <a:pt x="228600" y="298174"/>
                </a:lnTo>
                <a:lnTo>
                  <a:pt x="238539" y="327992"/>
                </a:lnTo>
                <a:cubicBezTo>
                  <a:pt x="235226" y="381001"/>
                  <a:pt x="234160" y="434198"/>
                  <a:pt x="228600" y="487018"/>
                </a:cubicBezTo>
                <a:cubicBezTo>
                  <a:pt x="227503" y="497437"/>
                  <a:pt x="224750" y="508310"/>
                  <a:pt x="218661" y="516835"/>
                </a:cubicBezTo>
                <a:cubicBezTo>
                  <a:pt x="207768" y="532086"/>
                  <a:pt x="178904" y="556592"/>
                  <a:pt x="178904" y="556592"/>
                </a:cubicBezTo>
                <a:cubicBezTo>
                  <a:pt x="175591" y="566531"/>
                  <a:pt x="173650" y="577038"/>
                  <a:pt x="168965" y="586409"/>
                </a:cubicBezTo>
                <a:cubicBezTo>
                  <a:pt x="156428" y="611484"/>
                  <a:pt x="147697" y="617616"/>
                  <a:pt x="129209" y="636105"/>
                </a:cubicBezTo>
                <a:cubicBezTo>
                  <a:pt x="118851" y="667175"/>
                  <a:pt x="108803" y="706031"/>
                  <a:pt x="79513" y="725557"/>
                </a:cubicBezTo>
                <a:lnTo>
                  <a:pt x="49695" y="745435"/>
                </a:lnTo>
              </a:path>
            </a:pathLst>
          </a:custGeom>
          <a:noFill/>
          <a:ln w="28575" cap="flat" cmpd="sng" algn="ctr">
            <a:solidFill>
              <a:srgbClr val="FF0000"/>
            </a:solidFill>
            <a:prstDash val="dash"/>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9">
            <a:extLst>
              <a:ext uri="{FF2B5EF4-FFF2-40B4-BE49-F238E27FC236}">
                <a16:creationId xmlns:a16="http://schemas.microsoft.com/office/drawing/2014/main" id="{7F808DB8-6288-6AA8-E18C-95E7105476B4}"/>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grpSp>
        <p:nvGrpSpPr>
          <p:cNvPr id="96259" name="Group 10">
            <a:extLst>
              <a:ext uri="{FF2B5EF4-FFF2-40B4-BE49-F238E27FC236}">
                <a16:creationId xmlns:a16="http://schemas.microsoft.com/office/drawing/2014/main" id="{FB30A137-9103-B1B5-506D-84CAA6AE4A7D}"/>
              </a:ext>
            </a:extLst>
          </p:cNvPr>
          <p:cNvGrpSpPr>
            <a:grpSpLocks/>
          </p:cNvGrpSpPr>
          <p:nvPr/>
        </p:nvGrpSpPr>
        <p:grpSpPr bwMode="auto">
          <a:xfrm>
            <a:off x="268288" y="1928813"/>
            <a:ext cx="8689975" cy="4243387"/>
            <a:chOff x="240" y="1727"/>
            <a:chExt cx="7785" cy="3802"/>
          </a:xfrm>
        </p:grpSpPr>
        <p:sp>
          <p:nvSpPr>
            <p:cNvPr id="96264" name="Rectangle 11">
              <a:extLst>
                <a:ext uri="{FF2B5EF4-FFF2-40B4-BE49-F238E27FC236}">
                  <a16:creationId xmlns:a16="http://schemas.microsoft.com/office/drawing/2014/main" id="{8C2F64C0-38B8-0012-76AC-86260BFF5FE6}"/>
                </a:ext>
              </a:extLst>
            </p:cNvPr>
            <p:cNvSpPr>
              <a:spLocks/>
            </p:cNvSpPr>
            <p:nvPr/>
          </p:nvSpPr>
          <p:spPr bwMode="auto">
            <a:xfrm>
              <a:off x="240" y="3164"/>
              <a:ext cx="165" cy="414"/>
            </a:xfrm>
            <a:prstGeom prst="rect">
              <a:avLst/>
            </a:prstGeom>
            <a:solidFill>
              <a:srgbClr val="FFFFFF"/>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96265" name="Picture 12" descr="site one layout 2enlarged">
              <a:extLst>
                <a:ext uri="{FF2B5EF4-FFF2-40B4-BE49-F238E27FC236}">
                  <a16:creationId xmlns:a16="http://schemas.microsoft.com/office/drawing/2014/main" id="{A6ADCAA3-7FE2-1F35-5F46-6399A9814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76"/>
            <a:stretch>
              <a:fillRect/>
            </a:stretch>
          </p:blipFill>
          <p:spPr bwMode="auto">
            <a:xfrm>
              <a:off x="287" y="1727"/>
              <a:ext cx="7738" cy="3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0340" name="Text Box 4">
            <a:extLst>
              <a:ext uri="{FF2B5EF4-FFF2-40B4-BE49-F238E27FC236}">
                <a16:creationId xmlns:a16="http://schemas.microsoft.com/office/drawing/2014/main" id="{74F3F96F-4711-914E-C098-FF6CC1B042F3}"/>
              </a:ext>
            </a:extLst>
          </p:cNvPr>
          <p:cNvSpPr txBox="1">
            <a:spLocks/>
          </p:cNvSpPr>
          <p:nvPr/>
        </p:nvSpPr>
        <p:spPr bwMode="auto">
          <a:xfrm>
            <a:off x="312738" y="1220788"/>
            <a:ext cx="3251200"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What’s the lot size?</a:t>
            </a:r>
          </a:p>
        </p:txBody>
      </p:sp>
      <p:sp>
        <p:nvSpPr>
          <p:cNvPr id="270341" name="Text Box 5">
            <a:extLst>
              <a:ext uri="{FF2B5EF4-FFF2-40B4-BE49-F238E27FC236}">
                <a16:creationId xmlns:a16="http://schemas.microsoft.com/office/drawing/2014/main" id="{FFBB4594-1037-BDB7-1A07-EFB8A67DBC77}"/>
              </a:ext>
            </a:extLst>
          </p:cNvPr>
          <p:cNvSpPr txBox="1">
            <a:spLocks/>
          </p:cNvSpPr>
          <p:nvPr/>
        </p:nvSpPr>
        <p:spPr bwMode="auto">
          <a:xfrm>
            <a:off x="5529263" y="1220788"/>
            <a:ext cx="3017837"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Regulations: 1 ac.</a:t>
            </a:r>
          </a:p>
        </p:txBody>
      </p:sp>
      <p:sp>
        <p:nvSpPr>
          <p:cNvPr id="270342" name="Text Box 6">
            <a:extLst>
              <a:ext uri="{FF2B5EF4-FFF2-40B4-BE49-F238E27FC236}">
                <a16:creationId xmlns:a16="http://schemas.microsoft.com/office/drawing/2014/main" id="{3155A064-E3D0-FABD-F7AE-902122E27B11}"/>
              </a:ext>
            </a:extLst>
          </p:cNvPr>
          <p:cNvSpPr txBox="1">
            <a:spLocks/>
          </p:cNvSpPr>
          <p:nvPr/>
        </p:nvSpPr>
        <p:spPr bwMode="auto">
          <a:xfrm>
            <a:off x="6637338" y="2032000"/>
            <a:ext cx="2374900" cy="498475"/>
          </a:xfrm>
          <a:prstGeom prst="rect">
            <a:avLst/>
          </a:prstGeom>
          <a:solidFill>
            <a:srgbClr val="FFFFFF">
              <a:alpha val="50195"/>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a:solidFill>
                  <a:srgbClr val="FF0000"/>
                </a:solidFill>
                <a:sym typeface="Arial" panose="020B0604020202020204" pitchFamily="34" charset="0"/>
              </a:rPr>
              <a:t>Lot is 1.34 ac.</a:t>
            </a:r>
          </a:p>
        </p:txBody>
      </p:sp>
      <p:sp>
        <p:nvSpPr>
          <p:cNvPr id="270343" name="Text Box 7">
            <a:extLst>
              <a:ext uri="{FF2B5EF4-FFF2-40B4-BE49-F238E27FC236}">
                <a16:creationId xmlns:a16="http://schemas.microsoft.com/office/drawing/2014/main" id="{48884A70-BFEA-580B-489B-E991D042B43C}"/>
              </a:ext>
            </a:extLst>
          </p:cNvPr>
          <p:cNvSpPr txBox="1">
            <a:spLocks/>
          </p:cNvSpPr>
          <p:nvPr/>
        </p:nvSpPr>
        <p:spPr bwMode="auto">
          <a:xfrm>
            <a:off x="4500563" y="374650"/>
            <a:ext cx="3965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3400" b="1">
                <a:solidFill>
                  <a:srgbClr val="3995D6"/>
                </a:solidFill>
                <a:sym typeface="Arial" panose="020B0604020202020204" pitchFamily="34" charset="0"/>
              </a:rPr>
              <a:t>ask questions</a:t>
            </a:r>
            <a:r>
              <a:rPr lang="en-US" altLang="en-US" sz="3100" b="1">
                <a:solidFill>
                  <a:srgbClr val="3995D6"/>
                </a:solidFill>
                <a:sym typeface="Arial" panose="020B0604020202020204" pitchFamily="34" charset="0"/>
              </a:rPr>
              <a:t>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500"/>
                                  </p:stCondLst>
                                  <p:iterate type="wd">
                                    <p:tmPct val="100000"/>
                                  </p:iterate>
                                  <p:childTnLst>
                                    <p:set>
                                      <p:cBhvr>
                                        <p:cTn id="6" dur="1" fill="hold">
                                          <p:stCondLst>
                                            <p:cond delay="0"/>
                                          </p:stCondLst>
                                        </p:cTn>
                                        <p:tgtEl>
                                          <p:spTgt spid="270343"/>
                                        </p:tgtEl>
                                        <p:attrNameLst>
                                          <p:attrName>style.visibility</p:attrName>
                                        </p:attrNameLst>
                                      </p:cBhvr>
                                      <p:to>
                                        <p:strVal val="visible"/>
                                      </p:to>
                                    </p:set>
                                    <p:animEffect transition="in" filter="wipe(left)">
                                      <p:cBhvr>
                                        <p:cTn id="7" dur="300"/>
                                        <p:tgtEl>
                                          <p:spTgt spid="270343"/>
                                        </p:tgtEl>
                                      </p:cBhvr>
                                    </p:animEffect>
                                  </p:childTnLst>
                                </p:cTn>
                              </p:par>
                            </p:childTnLst>
                          </p:cTn>
                        </p:par>
                        <p:par>
                          <p:cTn id="8" fill="hold" nodeType="afterGroup">
                            <p:stCondLst>
                              <p:cond delay="1400"/>
                            </p:stCondLst>
                            <p:childTnLst>
                              <p:par>
                                <p:cTn id="9" presetID="22" presetClass="entr" presetSubtype="8" fill="hold" grpId="0" nodeType="afterEffect">
                                  <p:stCondLst>
                                    <p:cond delay="500"/>
                                  </p:stCondLst>
                                  <p:childTnLst>
                                    <p:set>
                                      <p:cBhvr>
                                        <p:cTn id="10" dur="1" fill="hold">
                                          <p:stCondLst>
                                            <p:cond delay="0"/>
                                          </p:stCondLst>
                                        </p:cTn>
                                        <p:tgtEl>
                                          <p:spTgt spid="270340"/>
                                        </p:tgtEl>
                                        <p:attrNameLst>
                                          <p:attrName>style.visibility</p:attrName>
                                        </p:attrNameLst>
                                      </p:cBhvr>
                                      <p:to>
                                        <p:strVal val="visible"/>
                                      </p:to>
                                    </p:set>
                                    <p:animEffect transition="in" filter="wipe(left)">
                                      <p:cBhvr>
                                        <p:cTn id="11" dur="500"/>
                                        <p:tgtEl>
                                          <p:spTgt spid="270340"/>
                                        </p:tgtEl>
                                      </p:cBhvr>
                                    </p:animEffect>
                                  </p:childTnLst>
                                </p:cTn>
                              </p:par>
                            </p:childTnLst>
                          </p:cTn>
                        </p:par>
                        <p:par>
                          <p:cTn id="12" fill="hold" nodeType="afterGroup">
                            <p:stCondLst>
                              <p:cond delay="2400"/>
                            </p:stCondLst>
                            <p:childTnLst>
                              <p:par>
                                <p:cTn id="13" presetID="22" presetClass="entr" presetSubtype="8" fill="hold" grpId="0" nodeType="afterEffect">
                                  <p:stCondLst>
                                    <p:cond delay="1000"/>
                                  </p:stCondLst>
                                  <p:childTnLst>
                                    <p:set>
                                      <p:cBhvr>
                                        <p:cTn id="14" dur="1" fill="hold">
                                          <p:stCondLst>
                                            <p:cond delay="0"/>
                                          </p:stCondLst>
                                        </p:cTn>
                                        <p:tgtEl>
                                          <p:spTgt spid="270341"/>
                                        </p:tgtEl>
                                        <p:attrNameLst>
                                          <p:attrName>style.visibility</p:attrName>
                                        </p:attrNameLst>
                                      </p:cBhvr>
                                      <p:to>
                                        <p:strVal val="visible"/>
                                      </p:to>
                                    </p:set>
                                    <p:animEffect transition="in" filter="wipe(left)">
                                      <p:cBhvr>
                                        <p:cTn id="15" dur="500"/>
                                        <p:tgtEl>
                                          <p:spTgt spid="270341"/>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270342"/>
                                        </p:tgtEl>
                                        <p:attrNameLst>
                                          <p:attrName>style.visibility</p:attrName>
                                        </p:attrNameLst>
                                      </p:cBhvr>
                                      <p:to>
                                        <p:strVal val="visible"/>
                                      </p:to>
                                    </p:set>
                                    <p:animEffect transition="in" filter="wipe(left)">
                                      <p:cBhvr>
                                        <p:cTn id="20" dur="500"/>
                                        <p:tgtEl>
                                          <p:spTgt spid="270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0340" grpId="0" autoUpdateAnimBg="0"/>
      <p:bldP spid="270341" grpId="0" autoUpdateAnimBg="0"/>
      <p:bldP spid="270342" grpId="0" animBg="1" autoUpdateAnimBg="0"/>
      <p:bldP spid="270343" grpId="0"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7282" name="Group 16">
            <a:extLst>
              <a:ext uri="{FF2B5EF4-FFF2-40B4-BE49-F238E27FC236}">
                <a16:creationId xmlns:a16="http://schemas.microsoft.com/office/drawing/2014/main" id="{8631AC95-90DF-506C-9CEC-556B53BF0EAC}"/>
              </a:ext>
            </a:extLst>
          </p:cNvPr>
          <p:cNvGrpSpPr>
            <a:grpSpLocks/>
          </p:cNvGrpSpPr>
          <p:nvPr/>
        </p:nvGrpSpPr>
        <p:grpSpPr bwMode="auto">
          <a:xfrm>
            <a:off x="268288" y="1928813"/>
            <a:ext cx="8689975" cy="4243387"/>
            <a:chOff x="240" y="1727"/>
            <a:chExt cx="7785" cy="3802"/>
          </a:xfrm>
        </p:grpSpPr>
        <p:sp>
          <p:nvSpPr>
            <p:cNvPr id="97296" name="Rectangle 17">
              <a:extLst>
                <a:ext uri="{FF2B5EF4-FFF2-40B4-BE49-F238E27FC236}">
                  <a16:creationId xmlns:a16="http://schemas.microsoft.com/office/drawing/2014/main" id="{67F4A70D-FF91-FEB4-4446-A979A1ED90DA}"/>
                </a:ext>
              </a:extLst>
            </p:cNvPr>
            <p:cNvSpPr>
              <a:spLocks/>
            </p:cNvSpPr>
            <p:nvPr/>
          </p:nvSpPr>
          <p:spPr bwMode="auto">
            <a:xfrm>
              <a:off x="240" y="3164"/>
              <a:ext cx="165" cy="414"/>
            </a:xfrm>
            <a:prstGeom prst="rect">
              <a:avLst/>
            </a:prstGeom>
            <a:solidFill>
              <a:srgbClr val="FFFFFF"/>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97297" name="Picture 18" descr="site one layout 2enlarged">
              <a:extLst>
                <a:ext uri="{FF2B5EF4-FFF2-40B4-BE49-F238E27FC236}">
                  <a16:creationId xmlns:a16="http://schemas.microsoft.com/office/drawing/2014/main" id="{0CF7842C-1E85-B1B3-14E7-26C15EF926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76"/>
            <a:stretch>
              <a:fillRect/>
            </a:stretch>
          </p:blipFill>
          <p:spPr bwMode="auto">
            <a:xfrm>
              <a:off x="287" y="1727"/>
              <a:ext cx="7738" cy="3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7283" name="Text Box 3">
            <a:extLst>
              <a:ext uri="{FF2B5EF4-FFF2-40B4-BE49-F238E27FC236}">
                <a16:creationId xmlns:a16="http://schemas.microsoft.com/office/drawing/2014/main" id="{0132E731-9524-DCB7-FACF-9FB16E0D9D37}"/>
              </a:ext>
            </a:extLst>
          </p:cNvPr>
          <p:cNvSpPr txBox="1">
            <a:spLocks/>
          </p:cNvSpPr>
          <p:nvPr/>
        </p:nvSpPr>
        <p:spPr bwMode="auto">
          <a:xfrm>
            <a:off x="312738" y="1220788"/>
            <a:ext cx="4041775"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Is that enough frontage?</a:t>
            </a:r>
          </a:p>
        </p:txBody>
      </p:sp>
      <p:sp>
        <p:nvSpPr>
          <p:cNvPr id="97284" name="Text Box 4">
            <a:extLst>
              <a:ext uri="{FF2B5EF4-FFF2-40B4-BE49-F238E27FC236}">
                <a16:creationId xmlns:a16="http://schemas.microsoft.com/office/drawing/2014/main" id="{8E1E2417-556D-DF54-998D-BC63D28A5662}"/>
              </a:ext>
            </a:extLst>
          </p:cNvPr>
          <p:cNvSpPr txBox="1">
            <a:spLocks/>
          </p:cNvSpPr>
          <p:nvPr/>
        </p:nvSpPr>
        <p:spPr bwMode="auto">
          <a:xfrm>
            <a:off x="5405438" y="1231900"/>
            <a:ext cx="3686175"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Regulations: 100’ min.</a:t>
            </a:r>
          </a:p>
        </p:txBody>
      </p:sp>
      <p:sp>
        <p:nvSpPr>
          <p:cNvPr id="271365" name="Line 5">
            <a:extLst>
              <a:ext uri="{FF2B5EF4-FFF2-40B4-BE49-F238E27FC236}">
                <a16:creationId xmlns:a16="http://schemas.microsoft.com/office/drawing/2014/main" id="{A210B999-4118-A65E-2004-E42469754EC2}"/>
              </a:ext>
              <a:ext uri="{C183D7F6-B498-43B3-948B-1728B52AA6E4}">
                <adec:decorative xmlns:adec="http://schemas.microsoft.com/office/drawing/2017/decorative" val="1"/>
              </a:ext>
            </a:extLst>
          </p:cNvPr>
          <p:cNvSpPr>
            <a:spLocks noChangeShapeType="1"/>
          </p:cNvSpPr>
          <p:nvPr/>
        </p:nvSpPr>
        <p:spPr bwMode="auto">
          <a:xfrm>
            <a:off x="536575" y="3214688"/>
            <a:ext cx="0" cy="2357437"/>
          </a:xfrm>
          <a:prstGeom prst="line">
            <a:avLst/>
          </a:prstGeom>
          <a:noFill/>
          <a:ln w="635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wrap="none" lIns="91388" tIns="45694" rIns="91388" bIns="45694">
            <a:spAutoFit/>
          </a:bodyPr>
          <a:lstStyle/>
          <a:p>
            <a:endParaRPr lang="en-US"/>
          </a:p>
        </p:txBody>
      </p:sp>
      <p:grpSp>
        <p:nvGrpSpPr>
          <p:cNvPr id="3" name="Group 6">
            <a:extLst>
              <a:ext uri="{FF2B5EF4-FFF2-40B4-BE49-F238E27FC236}">
                <a16:creationId xmlns:a16="http://schemas.microsoft.com/office/drawing/2014/main" id="{47E03B20-E100-BB14-C654-EA7482E5CE73}"/>
              </a:ext>
              <a:ext uri="{C183D7F6-B498-43B3-948B-1728B52AA6E4}">
                <adec:decorative xmlns:adec="http://schemas.microsoft.com/office/drawing/2017/decorative" val="1"/>
              </a:ext>
            </a:extLst>
          </p:cNvPr>
          <p:cNvGrpSpPr>
            <a:grpSpLocks/>
          </p:cNvGrpSpPr>
          <p:nvPr/>
        </p:nvGrpSpPr>
        <p:grpSpPr bwMode="auto">
          <a:xfrm>
            <a:off x="214313" y="3214688"/>
            <a:ext cx="1125537" cy="2411412"/>
            <a:chOff x="192" y="2880"/>
            <a:chExt cx="1008" cy="2160"/>
          </a:xfrm>
        </p:grpSpPr>
        <p:sp>
          <p:nvSpPr>
            <p:cNvPr id="97294" name="Line 7">
              <a:extLst>
                <a:ext uri="{FF2B5EF4-FFF2-40B4-BE49-F238E27FC236}">
                  <a16:creationId xmlns:a16="http://schemas.microsoft.com/office/drawing/2014/main" id="{FB500400-83E1-AC22-4E9A-B11528A79C68}"/>
                </a:ext>
              </a:extLst>
            </p:cNvPr>
            <p:cNvSpPr>
              <a:spLocks noChangeShapeType="1"/>
            </p:cNvSpPr>
            <p:nvPr/>
          </p:nvSpPr>
          <p:spPr bwMode="auto">
            <a:xfrm flipH="1">
              <a:off x="192" y="2880"/>
              <a:ext cx="1008" cy="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spAutoFit/>
            </a:bodyPr>
            <a:lstStyle/>
            <a:p>
              <a:endParaRPr lang="en-US"/>
            </a:p>
          </p:txBody>
        </p:sp>
        <p:sp>
          <p:nvSpPr>
            <p:cNvPr id="97295" name="Line 8">
              <a:extLst>
                <a:ext uri="{FF2B5EF4-FFF2-40B4-BE49-F238E27FC236}">
                  <a16:creationId xmlns:a16="http://schemas.microsoft.com/office/drawing/2014/main" id="{7C079975-B914-5C89-2BAB-49CDA5A0383B}"/>
                </a:ext>
              </a:extLst>
            </p:cNvPr>
            <p:cNvSpPr>
              <a:spLocks noChangeShapeType="1"/>
            </p:cNvSpPr>
            <p:nvPr/>
          </p:nvSpPr>
          <p:spPr bwMode="auto">
            <a:xfrm flipH="1">
              <a:off x="192" y="5040"/>
              <a:ext cx="1008" cy="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spAutoFit/>
            </a:bodyPr>
            <a:lstStyle/>
            <a:p>
              <a:endParaRPr lang="en-US"/>
            </a:p>
          </p:txBody>
        </p:sp>
      </p:grpSp>
      <p:pic>
        <p:nvPicPr>
          <p:cNvPr id="271370" name="Picture 10" descr="20 40 scaleV">
            <a:extLst>
              <a:ext uri="{FF2B5EF4-FFF2-40B4-BE49-F238E27FC236}">
                <a16:creationId xmlns:a16="http://schemas.microsoft.com/office/drawing/2014/main" id="{787E59B3-8B3F-71CA-DD72-1D3200E2E7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644650"/>
            <a:ext cx="911225" cy="435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1371" name="Text Box 11">
            <a:extLst>
              <a:ext uri="{FF2B5EF4-FFF2-40B4-BE49-F238E27FC236}">
                <a16:creationId xmlns:a16="http://schemas.microsoft.com/office/drawing/2014/main" id="{4BED35A2-92F3-F007-A956-36A35054434F}"/>
              </a:ext>
            </a:extLst>
          </p:cNvPr>
          <p:cNvSpPr txBox="1">
            <a:spLocks/>
          </p:cNvSpPr>
          <p:nvPr/>
        </p:nvSpPr>
        <p:spPr bwMode="auto">
          <a:xfrm>
            <a:off x="639763" y="2938463"/>
            <a:ext cx="833437" cy="498475"/>
          </a:xfrm>
          <a:prstGeom prst="rect">
            <a:avLst/>
          </a:prstGeom>
          <a:solidFill>
            <a:srgbClr val="FFFFFF">
              <a:alpha val="50195"/>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b="1">
                <a:solidFill>
                  <a:srgbClr val="FF0000"/>
                </a:solidFill>
                <a:sym typeface="Arial" panose="020B0604020202020204" pitchFamily="34" charset="0"/>
              </a:rPr>
              <a:t>122’</a:t>
            </a:r>
          </a:p>
        </p:txBody>
      </p:sp>
      <p:grpSp>
        <p:nvGrpSpPr>
          <p:cNvPr id="4" name="Group 19">
            <a:extLst>
              <a:ext uri="{FF2B5EF4-FFF2-40B4-BE49-F238E27FC236}">
                <a16:creationId xmlns:a16="http://schemas.microsoft.com/office/drawing/2014/main" id="{7BAA995D-D26C-279C-CF24-3C2C258906DC}"/>
              </a:ext>
              <a:ext uri="{C183D7F6-B498-43B3-948B-1728B52AA6E4}">
                <adec:decorative xmlns:adec="http://schemas.microsoft.com/office/drawing/2017/decorative" val="1"/>
              </a:ext>
            </a:extLst>
          </p:cNvPr>
          <p:cNvGrpSpPr>
            <a:grpSpLocks/>
          </p:cNvGrpSpPr>
          <p:nvPr/>
        </p:nvGrpSpPr>
        <p:grpSpPr bwMode="auto">
          <a:xfrm>
            <a:off x="911225" y="4762500"/>
            <a:ext cx="1249363" cy="969963"/>
            <a:chOff x="574" y="3000"/>
            <a:chExt cx="787" cy="611"/>
          </a:xfrm>
        </p:grpSpPr>
        <p:sp>
          <p:nvSpPr>
            <p:cNvPr id="97292" name="Text Box 12">
              <a:extLst>
                <a:ext uri="{FF2B5EF4-FFF2-40B4-BE49-F238E27FC236}">
                  <a16:creationId xmlns:a16="http://schemas.microsoft.com/office/drawing/2014/main" id="{5F75B111-25D4-7805-811B-02E7472645F3}"/>
                </a:ext>
              </a:extLst>
            </p:cNvPr>
            <p:cNvSpPr txBox="1">
              <a:spLocks/>
            </p:cNvSpPr>
            <p:nvPr/>
          </p:nvSpPr>
          <p:spPr bwMode="auto">
            <a:xfrm>
              <a:off x="1081" y="3000"/>
              <a:ext cx="280" cy="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200" b="1">
                  <a:solidFill>
                    <a:srgbClr val="FF0000"/>
                  </a:solidFill>
                  <a:sym typeface="Arial" panose="020B0604020202020204" pitchFamily="34" charset="0"/>
                </a:rPr>
                <a:t>40</a:t>
              </a:r>
            </a:p>
          </p:txBody>
        </p:sp>
        <p:sp>
          <p:nvSpPr>
            <p:cNvPr id="97293" name="Line 13">
              <a:extLst>
                <a:ext uri="{FF2B5EF4-FFF2-40B4-BE49-F238E27FC236}">
                  <a16:creationId xmlns:a16="http://schemas.microsoft.com/office/drawing/2014/main" id="{674B0ED3-A0AF-1C9B-8841-E99C94475C1C}"/>
                </a:ext>
              </a:extLst>
            </p:cNvPr>
            <p:cNvSpPr>
              <a:spLocks noChangeShapeType="1"/>
            </p:cNvSpPr>
            <p:nvPr/>
          </p:nvSpPr>
          <p:spPr bwMode="auto">
            <a:xfrm flipH="1">
              <a:off x="574" y="3206"/>
              <a:ext cx="506" cy="405"/>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US"/>
            </a:p>
          </p:txBody>
        </p:sp>
      </p:grpSp>
      <p:sp>
        <p:nvSpPr>
          <p:cNvPr id="271374" name="Text Box 14">
            <a:extLst>
              <a:ext uri="{FF2B5EF4-FFF2-40B4-BE49-F238E27FC236}">
                <a16:creationId xmlns:a16="http://schemas.microsoft.com/office/drawing/2014/main" id="{6EE6BDF7-8897-77E6-64AE-D8AEA79C8E85}"/>
              </a:ext>
            </a:extLst>
          </p:cNvPr>
          <p:cNvSpPr txBox="1">
            <a:spLocks/>
          </p:cNvSpPr>
          <p:nvPr/>
        </p:nvSpPr>
        <p:spPr bwMode="auto">
          <a:xfrm>
            <a:off x="3082925" y="5614988"/>
            <a:ext cx="2817813"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a:solidFill>
                  <a:srgbClr val="FF0000"/>
                </a:solidFill>
                <a:sym typeface="Arial" panose="020B0604020202020204" pitchFamily="34" charset="0"/>
              </a:rPr>
              <a:t>Double Frontage</a:t>
            </a:r>
          </a:p>
        </p:txBody>
      </p:sp>
      <p:sp>
        <p:nvSpPr>
          <p:cNvPr id="97291" name="Rectangle 15">
            <a:extLst>
              <a:ext uri="{FF2B5EF4-FFF2-40B4-BE49-F238E27FC236}">
                <a16:creationId xmlns:a16="http://schemas.microsoft.com/office/drawing/2014/main" id="{E6B0E09D-E4C6-5B77-31A7-01ECDD64EAA7}"/>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childTnLst>
                          </p:cTn>
                        </p:par>
                        <p:par>
                          <p:cTn id="8" fill="hold" nodeType="afterGroup">
                            <p:stCondLst>
                              <p:cond delay="500"/>
                            </p:stCondLst>
                            <p:childTnLst>
                              <p:par>
                                <p:cTn id="9" presetID="4" presetClass="entr" presetSubtype="32" fill="hold" nodeType="afterEffect">
                                  <p:stCondLst>
                                    <p:cond delay="1000"/>
                                  </p:stCondLst>
                                  <p:childTnLst>
                                    <p:set>
                                      <p:cBhvr>
                                        <p:cTn id="10" dur="1" fill="hold">
                                          <p:stCondLst>
                                            <p:cond delay="0"/>
                                          </p:stCondLst>
                                        </p:cTn>
                                        <p:tgtEl>
                                          <p:spTgt spid="271365"/>
                                        </p:tgtEl>
                                        <p:attrNameLst>
                                          <p:attrName>style.visibility</p:attrName>
                                        </p:attrNameLst>
                                      </p:cBhvr>
                                      <p:to>
                                        <p:strVal val="visible"/>
                                      </p:to>
                                    </p:set>
                                    <p:animEffect transition="in" filter="box(out)">
                                      <p:cBhvr>
                                        <p:cTn id="11" dur="500"/>
                                        <p:tgtEl>
                                          <p:spTgt spid="27136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6" fill="hold" nodeType="clickEffect">
                                  <p:stCondLst>
                                    <p:cond delay="0"/>
                                  </p:stCondLst>
                                  <p:childTnLst>
                                    <p:set>
                                      <p:cBhvr>
                                        <p:cTn id="15" dur="1" fill="hold">
                                          <p:stCondLst>
                                            <p:cond delay="0"/>
                                          </p:stCondLst>
                                        </p:cTn>
                                        <p:tgtEl>
                                          <p:spTgt spid="271370"/>
                                        </p:tgtEl>
                                        <p:attrNameLst>
                                          <p:attrName>style.visibility</p:attrName>
                                        </p:attrNameLst>
                                      </p:cBhvr>
                                      <p:to>
                                        <p:strVal val="visible"/>
                                      </p:to>
                                    </p:set>
                                    <p:anim calcmode="lin" valueType="num">
                                      <p:cBhvr additive="base">
                                        <p:cTn id="16" dur="500" fill="hold"/>
                                        <p:tgtEl>
                                          <p:spTgt spid="271370"/>
                                        </p:tgtEl>
                                        <p:attrNameLst>
                                          <p:attrName>ppt_x</p:attrName>
                                        </p:attrNameLst>
                                      </p:cBhvr>
                                      <p:tavLst>
                                        <p:tav tm="0">
                                          <p:val>
                                            <p:strVal val="1+#ppt_w/2"/>
                                          </p:val>
                                        </p:tav>
                                        <p:tav tm="100000">
                                          <p:val>
                                            <p:strVal val="#ppt_x"/>
                                          </p:val>
                                        </p:tav>
                                      </p:tavLst>
                                    </p:anim>
                                    <p:anim calcmode="lin" valueType="num">
                                      <p:cBhvr additive="base">
                                        <p:cTn id="17" dur="500" fill="hold"/>
                                        <p:tgtEl>
                                          <p:spTgt spid="271370"/>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71371"/>
                                        </p:tgtEl>
                                        <p:attrNameLst>
                                          <p:attrName>style.visibility</p:attrName>
                                        </p:attrNameLst>
                                      </p:cBhvr>
                                      <p:to>
                                        <p:strVal val="visible"/>
                                      </p:to>
                                    </p:set>
                                    <p:animEffect transition="in" filter="wipe(left)">
                                      <p:cBhvr>
                                        <p:cTn id="27" dur="500"/>
                                        <p:tgtEl>
                                          <p:spTgt spid="27137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71374"/>
                                        </p:tgtEl>
                                        <p:attrNameLst>
                                          <p:attrName>style.visibility</p:attrName>
                                        </p:attrNameLst>
                                      </p:cBhvr>
                                      <p:to>
                                        <p:strVal val="visible"/>
                                      </p:to>
                                    </p:set>
                                    <p:animEffect transition="in" filter="wipe(left)">
                                      <p:cBhvr>
                                        <p:cTn id="32" dur="500"/>
                                        <p:tgtEl>
                                          <p:spTgt spid="2713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1371" grpId="0" animBg="1"/>
      <p:bldP spid="271374" grpId="0"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8306" name="Group 13">
            <a:extLst>
              <a:ext uri="{FF2B5EF4-FFF2-40B4-BE49-F238E27FC236}">
                <a16:creationId xmlns:a16="http://schemas.microsoft.com/office/drawing/2014/main" id="{387D86FA-C8D9-B981-CA77-BE71D1706EBE}"/>
              </a:ext>
            </a:extLst>
          </p:cNvPr>
          <p:cNvGrpSpPr>
            <a:grpSpLocks/>
          </p:cNvGrpSpPr>
          <p:nvPr/>
        </p:nvGrpSpPr>
        <p:grpSpPr bwMode="auto">
          <a:xfrm>
            <a:off x="268288" y="1928813"/>
            <a:ext cx="8689975" cy="4243387"/>
            <a:chOff x="240" y="1727"/>
            <a:chExt cx="7785" cy="3802"/>
          </a:xfrm>
        </p:grpSpPr>
        <p:sp>
          <p:nvSpPr>
            <p:cNvPr id="98316" name="Rectangle 14">
              <a:extLst>
                <a:ext uri="{FF2B5EF4-FFF2-40B4-BE49-F238E27FC236}">
                  <a16:creationId xmlns:a16="http://schemas.microsoft.com/office/drawing/2014/main" id="{37EE58D6-28BF-9AA2-1A58-5FF132820909}"/>
                </a:ext>
              </a:extLst>
            </p:cNvPr>
            <p:cNvSpPr>
              <a:spLocks/>
            </p:cNvSpPr>
            <p:nvPr/>
          </p:nvSpPr>
          <p:spPr bwMode="auto">
            <a:xfrm>
              <a:off x="240" y="3164"/>
              <a:ext cx="165" cy="414"/>
            </a:xfrm>
            <a:prstGeom prst="rect">
              <a:avLst/>
            </a:prstGeom>
            <a:solidFill>
              <a:srgbClr val="FFFFFF"/>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98317" name="Picture 15" descr="site one layout 2enlarged">
              <a:extLst>
                <a:ext uri="{FF2B5EF4-FFF2-40B4-BE49-F238E27FC236}">
                  <a16:creationId xmlns:a16="http://schemas.microsoft.com/office/drawing/2014/main" id="{0A26F92D-0096-B9A8-19B6-D6B1A4BA2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76"/>
            <a:stretch>
              <a:fillRect/>
            </a:stretch>
          </p:blipFill>
          <p:spPr bwMode="auto">
            <a:xfrm>
              <a:off x="287" y="1727"/>
              <a:ext cx="7738" cy="3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2387" name="Text Box 3">
            <a:extLst>
              <a:ext uri="{FF2B5EF4-FFF2-40B4-BE49-F238E27FC236}">
                <a16:creationId xmlns:a16="http://schemas.microsoft.com/office/drawing/2014/main" id="{C111F6A6-B7E7-6C25-F520-E8BDA2B725CE}"/>
              </a:ext>
            </a:extLst>
          </p:cNvPr>
          <p:cNvSpPr txBox="1">
            <a:spLocks/>
          </p:cNvSpPr>
          <p:nvPr/>
        </p:nvSpPr>
        <p:spPr bwMode="auto">
          <a:xfrm>
            <a:off x="312738" y="1220788"/>
            <a:ext cx="5102225"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Is the building within setbacks?</a:t>
            </a:r>
          </a:p>
        </p:txBody>
      </p:sp>
      <p:sp>
        <p:nvSpPr>
          <p:cNvPr id="272388" name="Text Box 4">
            <a:extLst>
              <a:ext uri="{FF2B5EF4-FFF2-40B4-BE49-F238E27FC236}">
                <a16:creationId xmlns:a16="http://schemas.microsoft.com/office/drawing/2014/main" id="{E5EBA582-66AD-37DE-0E79-55B088D61609}"/>
              </a:ext>
            </a:extLst>
          </p:cNvPr>
          <p:cNvSpPr txBox="1">
            <a:spLocks/>
          </p:cNvSpPr>
          <p:nvPr/>
        </p:nvSpPr>
        <p:spPr bwMode="auto">
          <a:xfrm>
            <a:off x="5405438" y="1220788"/>
            <a:ext cx="3525837" cy="93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Regulations: 40’ front</a:t>
            </a:r>
          </a:p>
          <a:p>
            <a:pPr eaLnBrk="1" hangingPunct="1"/>
            <a:r>
              <a:rPr lang="en-US" altLang="en-US" sz="2800">
                <a:solidFill>
                  <a:srgbClr val="3995D6"/>
                </a:solidFill>
                <a:sym typeface="Arial" panose="020B0604020202020204" pitchFamily="34" charset="0"/>
              </a:rPr>
              <a:t>			 10’  side</a:t>
            </a:r>
          </a:p>
        </p:txBody>
      </p:sp>
      <p:sp>
        <p:nvSpPr>
          <p:cNvPr id="272389" name="Freeform 5">
            <a:extLst>
              <a:ext uri="{FF2B5EF4-FFF2-40B4-BE49-F238E27FC236}">
                <a16:creationId xmlns:a16="http://schemas.microsoft.com/office/drawing/2014/main" id="{1F15C2E6-71EC-B228-3742-D13038E5089E}"/>
              </a:ext>
              <a:ext uri="{C183D7F6-B498-43B3-948B-1728B52AA6E4}">
                <adec:decorative xmlns:adec="http://schemas.microsoft.com/office/drawing/2017/decorative" val="1"/>
              </a:ext>
            </a:extLst>
          </p:cNvPr>
          <p:cNvSpPr>
            <a:spLocks/>
          </p:cNvSpPr>
          <p:nvPr/>
        </p:nvSpPr>
        <p:spPr bwMode="auto">
          <a:xfrm>
            <a:off x="3133725" y="2636838"/>
            <a:ext cx="184150" cy="460375"/>
          </a:xfrm>
          <a:custGeom>
            <a:avLst/>
            <a:gdLst>
              <a:gd name="T0" fmla="*/ 0 w 336"/>
              <a:gd name="T1" fmla="*/ 0 h 489"/>
              <a:gd name="T2" fmla="*/ 2147483647 w 336"/>
              <a:gd name="T3" fmla="*/ 2147483647 h 489"/>
              <a:gd name="T4" fmla="*/ 0 60000 65536"/>
              <a:gd name="T5" fmla="*/ 0 60000 65536"/>
              <a:gd name="T6" fmla="*/ 0 w 336"/>
              <a:gd name="T7" fmla="*/ 0 h 489"/>
              <a:gd name="T8" fmla="*/ 336 w 336"/>
              <a:gd name="T9" fmla="*/ 489 h 489"/>
            </a:gdLst>
            <a:ahLst/>
            <a:cxnLst>
              <a:cxn ang="T4">
                <a:pos x="T0" y="T1"/>
              </a:cxn>
              <a:cxn ang="T5">
                <a:pos x="T2" y="T3"/>
              </a:cxn>
            </a:cxnLst>
            <a:rect l="T6" t="T7" r="T8" b="T9"/>
            <a:pathLst>
              <a:path w="336" h="489">
                <a:moveTo>
                  <a:pt x="0" y="0"/>
                </a:moveTo>
                <a:lnTo>
                  <a:pt x="336" y="489"/>
                </a:lnTo>
              </a:path>
            </a:pathLst>
          </a:custGeom>
          <a:noFill/>
          <a:ln w="57150">
            <a:solidFill>
              <a:srgbClr val="FF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lIns="91388" tIns="45694" rIns="91388" bIns="45694">
            <a:spAutoFit/>
          </a:bodyPr>
          <a:lstStyle/>
          <a:p>
            <a:endParaRPr lang="en-US"/>
          </a:p>
        </p:txBody>
      </p:sp>
      <p:sp>
        <p:nvSpPr>
          <p:cNvPr id="272390" name="Text Box 6">
            <a:extLst>
              <a:ext uri="{FF2B5EF4-FFF2-40B4-BE49-F238E27FC236}">
                <a16:creationId xmlns:a16="http://schemas.microsoft.com/office/drawing/2014/main" id="{F1B85392-86F7-611C-28CC-6C09A2F5ACB6}"/>
              </a:ext>
            </a:extLst>
          </p:cNvPr>
          <p:cNvSpPr txBox="1">
            <a:spLocks/>
          </p:cNvSpPr>
          <p:nvPr/>
        </p:nvSpPr>
        <p:spPr bwMode="auto">
          <a:xfrm>
            <a:off x="3419475" y="2444750"/>
            <a:ext cx="631825" cy="498475"/>
          </a:xfrm>
          <a:prstGeom prst="rect">
            <a:avLst/>
          </a:prstGeom>
          <a:solidFill>
            <a:srgbClr val="FFFFFF">
              <a:alpha val="50195"/>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b="1">
                <a:solidFill>
                  <a:srgbClr val="FF0000"/>
                </a:solidFill>
                <a:sym typeface="Arial" panose="020B0604020202020204" pitchFamily="34" charset="0"/>
              </a:rPr>
              <a:t>27’</a:t>
            </a:r>
          </a:p>
        </p:txBody>
      </p:sp>
      <p:sp>
        <p:nvSpPr>
          <p:cNvPr id="272391" name="Line 7">
            <a:extLst>
              <a:ext uri="{FF2B5EF4-FFF2-40B4-BE49-F238E27FC236}">
                <a16:creationId xmlns:a16="http://schemas.microsoft.com/office/drawing/2014/main" id="{A9904C23-A102-4D2D-0B71-50BA66494188}"/>
              </a:ext>
              <a:ext uri="{C183D7F6-B498-43B3-948B-1728B52AA6E4}">
                <adec:decorative xmlns:adec="http://schemas.microsoft.com/office/drawing/2017/decorative" val="1"/>
              </a:ext>
            </a:extLst>
          </p:cNvPr>
          <p:cNvSpPr>
            <a:spLocks noChangeShapeType="1"/>
          </p:cNvSpPr>
          <p:nvPr/>
        </p:nvSpPr>
        <p:spPr bwMode="auto">
          <a:xfrm>
            <a:off x="3589338" y="4608513"/>
            <a:ext cx="0" cy="909637"/>
          </a:xfrm>
          <a:prstGeom prst="line">
            <a:avLst/>
          </a:prstGeom>
          <a:noFill/>
          <a:ln w="5715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wrap="none" lIns="91388" tIns="45694" rIns="91388" bIns="45694">
            <a:spAutoFit/>
          </a:bodyPr>
          <a:lstStyle/>
          <a:p>
            <a:endParaRPr lang="en-US"/>
          </a:p>
        </p:txBody>
      </p:sp>
      <p:sp>
        <p:nvSpPr>
          <p:cNvPr id="272392" name="Text Box 8">
            <a:extLst>
              <a:ext uri="{FF2B5EF4-FFF2-40B4-BE49-F238E27FC236}">
                <a16:creationId xmlns:a16="http://schemas.microsoft.com/office/drawing/2014/main" id="{CFF750E3-982A-0D32-2521-52FFDC4AE375}"/>
              </a:ext>
            </a:extLst>
          </p:cNvPr>
          <p:cNvSpPr txBox="1">
            <a:spLocks/>
          </p:cNvSpPr>
          <p:nvPr/>
        </p:nvSpPr>
        <p:spPr bwMode="auto">
          <a:xfrm>
            <a:off x="3714750" y="4749800"/>
            <a:ext cx="631825" cy="498475"/>
          </a:xfrm>
          <a:prstGeom prst="rect">
            <a:avLst/>
          </a:prstGeom>
          <a:solidFill>
            <a:srgbClr val="FFFFFF">
              <a:alpha val="50195"/>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b="1">
                <a:solidFill>
                  <a:srgbClr val="FF0000"/>
                </a:solidFill>
                <a:sym typeface="Arial" panose="020B0604020202020204" pitchFamily="34" charset="0"/>
              </a:rPr>
              <a:t>46’</a:t>
            </a:r>
          </a:p>
        </p:txBody>
      </p:sp>
      <p:sp>
        <p:nvSpPr>
          <p:cNvPr id="272393" name="Line 9">
            <a:extLst>
              <a:ext uri="{FF2B5EF4-FFF2-40B4-BE49-F238E27FC236}">
                <a16:creationId xmlns:a16="http://schemas.microsoft.com/office/drawing/2014/main" id="{31B9F6D5-F330-0590-1D9E-6EDA27D1BBF5}"/>
              </a:ext>
              <a:ext uri="{C183D7F6-B498-43B3-948B-1728B52AA6E4}">
                <adec:decorative xmlns:adec="http://schemas.microsoft.com/office/drawing/2017/decorative" val="1"/>
              </a:ext>
            </a:extLst>
          </p:cNvPr>
          <p:cNvSpPr>
            <a:spLocks noChangeShapeType="1"/>
          </p:cNvSpPr>
          <p:nvPr/>
        </p:nvSpPr>
        <p:spPr bwMode="auto">
          <a:xfrm flipH="1">
            <a:off x="588963" y="3268663"/>
            <a:ext cx="2947987" cy="0"/>
          </a:xfrm>
          <a:prstGeom prst="line">
            <a:avLst/>
          </a:prstGeom>
          <a:noFill/>
          <a:ln w="5715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lIns="91388" tIns="45694" rIns="91388" bIns="45694">
            <a:spAutoFit/>
          </a:bodyPr>
          <a:lstStyle/>
          <a:p>
            <a:endParaRPr lang="en-US"/>
          </a:p>
        </p:txBody>
      </p:sp>
      <p:sp>
        <p:nvSpPr>
          <p:cNvPr id="272394" name="Text Box 10">
            <a:extLst>
              <a:ext uri="{FF2B5EF4-FFF2-40B4-BE49-F238E27FC236}">
                <a16:creationId xmlns:a16="http://schemas.microsoft.com/office/drawing/2014/main" id="{8DB1851F-FD34-D886-4BCA-46545D080566}"/>
              </a:ext>
            </a:extLst>
          </p:cNvPr>
          <p:cNvSpPr txBox="1">
            <a:spLocks/>
          </p:cNvSpPr>
          <p:nvPr/>
        </p:nvSpPr>
        <p:spPr bwMode="auto">
          <a:xfrm>
            <a:off x="1489075" y="3302000"/>
            <a:ext cx="833438" cy="498475"/>
          </a:xfrm>
          <a:prstGeom prst="rect">
            <a:avLst/>
          </a:prstGeom>
          <a:solidFill>
            <a:srgbClr val="FFFFFF">
              <a:alpha val="50195"/>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b="1">
                <a:solidFill>
                  <a:srgbClr val="FF0000"/>
                </a:solidFill>
                <a:sym typeface="Arial" panose="020B0604020202020204" pitchFamily="34" charset="0"/>
              </a:rPr>
              <a:t>131’</a:t>
            </a:r>
          </a:p>
        </p:txBody>
      </p:sp>
      <p:sp>
        <p:nvSpPr>
          <p:cNvPr id="98315" name="Rectangle 12">
            <a:extLst>
              <a:ext uri="{FF2B5EF4-FFF2-40B4-BE49-F238E27FC236}">
                <a16:creationId xmlns:a16="http://schemas.microsoft.com/office/drawing/2014/main" id="{F00ECCFE-3965-C415-2A05-6711A8ABC466}"/>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2000"/>
                                  </p:stCondLst>
                                  <p:childTnLst>
                                    <p:set>
                                      <p:cBhvr>
                                        <p:cTn id="6" dur="1" fill="hold">
                                          <p:stCondLst>
                                            <p:cond delay="0"/>
                                          </p:stCondLst>
                                        </p:cTn>
                                        <p:tgtEl>
                                          <p:spTgt spid="272387"/>
                                        </p:tgtEl>
                                        <p:attrNameLst>
                                          <p:attrName>style.visibility</p:attrName>
                                        </p:attrNameLst>
                                      </p:cBhvr>
                                      <p:to>
                                        <p:strVal val="visible"/>
                                      </p:to>
                                    </p:set>
                                    <p:animEffect transition="in" filter="wipe(left)">
                                      <p:cBhvr>
                                        <p:cTn id="7" dur="500"/>
                                        <p:tgtEl>
                                          <p:spTgt spid="272387"/>
                                        </p:tgtEl>
                                      </p:cBhvr>
                                    </p:animEffect>
                                  </p:childTnLst>
                                </p:cTn>
                              </p:par>
                            </p:childTnLst>
                          </p:cTn>
                        </p:par>
                        <p:par>
                          <p:cTn id="8" fill="hold" nodeType="afterGroup">
                            <p:stCondLst>
                              <p:cond delay="2500"/>
                            </p:stCondLst>
                            <p:childTnLst>
                              <p:par>
                                <p:cTn id="9" presetID="22" presetClass="entr" presetSubtype="8" fill="hold" grpId="0" nodeType="afterEffect">
                                  <p:stCondLst>
                                    <p:cond delay="1000"/>
                                  </p:stCondLst>
                                  <p:childTnLst>
                                    <p:set>
                                      <p:cBhvr>
                                        <p:cTn id="10" dur="1" fill="hold">
                                          <p:stCondLst>
                                            <p:cond delay="0"/>
                                          </p:stCondLst>
                                        </p:cTn>
                                        <p:tgtEl>
                                          <p:spTgt spid="272388"/>
                                        </p:tgtEl>
                                        <p:attrNameLst>
                                          <p:attrName>style.visibility</p:attrName>
                                        </p:attrNameLst>
                                      </p:cBhvr>
                                      <p:to>
                                        <p:strVal val="visible"/>
                                      </p:to>
                                    </p:set>
                                    <p:animEffect transition="in" filter="wipe(left)">
                                      <p:cBhvr>
                                        <p:cTn id="11" dur="500"/>
                                        <p:tgtEl>
                                          <p:spTgt spid="27238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4" presetClass="entr" presetSubtype="32" fill="hold" nodeType="clickEffect">
                                  <p:stCondLst>
                                    <p:cond delay="0"/>
                                  </p:stCondLst>
                                  <p:childTnLst>
                                    <p:set>
                                      <p:cBhvr>
                                        <p:cTn id="15" dur="1" fill="hold">
                                          <p:stCondLst>
                                            <p:cond delay="0"/>
                                          </p:stCondLst>
                                        </p:cTn>
                                        <p:tgtEl>
                                          <p:spTgt spid="272389"/>
                                        </p:tgtEl>
                                        <p:attrNameLst>
                                          <p:attrName>style.visibility</p:attrName>
                                        </p:attrNameLst>
                                      </p:cBhvr>
                                      <p:to>
                                        <p:strVal val="visible"/>
                                      </p:to>
                                    </p:set>
                                    <p:animEffect transition="in" filter="box(out)">
                                      <p:cBhvr>
                                        <p:cTn id="16" dur="500"/>
                                        <p:tgtEl>
                                          <p:spTgt spid="272389"/>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272390"/>
                                        </p:tgtEl>
                                        <p:attrNameLst>
                                          <p:attrName>style.visibility</p:attrName>
                                        </p:attrNameLst>
                                      </p:cBhvr>
                                      <p:to>
                                        <p:strVal val="visible"/>
                                      </p:to>
                                    </p:set>
                                    <p:animEffect transition="in" filter="dissolve">
                                      <p:cBhvr>
                                        <p:cTn id="21" dur="500"/>
                                        <p:tgtEl>
                                          <p:spTgt spid="272390"/>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4" presetClass="entr" presetSubtype="32" fill="hold" nodeType="clickEffect">
                                  <p:stCondLst>
                                    <p:cond delay="0"/>
                                  </p:stCondLst>
                                  <p:childTnLst>
                                    <p:set>
                                      <p:cBhvr>
                                        <p:cTn id="25" dur="1" fill="hold">
                                          <p:stCondLst>
                                            <p:cond delay="0"/>
                                          </p:stCondLst>
                                        </p:cTn>
                                        <p:tgtEl>
                                          <p:spTgt spid="272393"/>
                                        </p:tgtEl>
                                        <p:attrNameLst>
                                          <p:attrName>style.visibility</p:attrName>
                                        </p:attrNameLst>
                                      </p:cBhvr>
                                      <p:to>
                                        <p:strVal val="visible"/>
                                      </p:to>
                                    </p:set>
                                    <p:animEffect transition="in" filter="box(out)">
                                      <p:cBhvr>
                                        <p:cTn id="26" dur="500"/>
                                        <p:tgtEl>
                                          <p:spTgt spid="272393"/>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272394"/>
                                        </p:tgtEl>
                                        <p:attrNameLst>
                                          <p:attrName>style.visibility</p:attrName>
                                        </p:attrNameLst>
                                      </p:cBhvr>
                                      <p:to>
                                        <p:strVal val="visible"/>
                                      </p:to>
                                    </p:set>
                                    <p:animEffect transition="in" filter="dissolve">
                                      <p:cBhvr>
                                        <p:cTn id="31" dur="500"/>
                                        <p:tgtEl>
                                          <p:spTgt spid="272394"/>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4" presetClass="entr" presetSubtype="32" fill="hold" nodeType="clickEffect">
                                  <p:stCondLst>
                                    <p:cond delay="0"/>
                                  </p:stCondLst>
                                  <p:childTnLst>
                                    <p:set>
                                      <p:cBhvr>
                                        <p:cTn id="35" dur="1" fill="hold">
                                          <p:stCondLst>
                                            <p:cond delay="0"/>
                                          </p:stCondLst>
                                        </p:cTn>
                                        <p:tgtEl>
                                          <p:spTgt spid="272391"/>
                                        </p:tgtEl>
                                        <p:attrNameLst>
                                          <p:attrName>style.visibility</p:attrName>
                                        </p:attrNameLst>
                                      </p:cBhvr>
                                      <p:to>
                                        <p:strVal val="visible"/>
                                      </p:to>
                                    </p:set>
                                    <p:animEffect transition="in" filter="box(out)">
                                      <p:cBhvr>
                                        <p:cTn id="36" dur="500"/>
                                        <p:tgtEl>
                                          <p:spTgt spid="272391"/>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272392"/>
                                        </p:tgtEl>
                                        <p:attrNameLst>
                                          <p:attrName>style.visibility</p:attrName>
                                        </p:attrNameLst>
                                      </p:cBhvr>
                                      <p:to>
                                        <p:strVal val="visible"/>
                                      </p:to>
                                    </p:set>
                                    <p:animEffect transition="in" filter="dissolve">
                                      <p:cBhvr>
                                        <p:cTn id="41" dur="500"/>
                                        <p:tgtEl>
                                          <p:spTgt spid="2723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7" grpId="0" autoUpdateAnimBg="0"/>
      <p:bldP spid="272388" grpId="0" autoUpdateAnimBg="0"/>
      <p:bldP spid="272390" grpId="0" animBg="1" autoUpdateAnimBg="0"/>
      <p:bldP spid="272392" grpId="0" animBg="1" autoUpdateAnimBg="0"/>
      <p:bldP spid="272394" grpId="0" animBg="1"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9330" name="Group 14">
            <a:extLst>
              <a:ext uri="{FF2B5EF4-FFF2-40B4-BE49-F238E27FC236}">
                <a16:creationId xmlns:a16="http://schemas.microsoft.com/office/drawing/2014/main" id="{A0458E1E-59BC-1A60-C2EA-CD64848CAE86}"/>
              </a:ext>
            </a:extLst>
          </p:cNvPr>
          <p:cNvGrpSpPr>
            <a:grpSpLocks/>
          </p:cNvGrpSpPr>
          <p:nvPr/>
        </p:nvGrpSpPr>
        <p:grpSpPr bwMode="auto">
          <a:xfrm>
            <a:off x="268288" y="1928813"/>
            <a:ext cx="8689975" cy="4243387"/>
            <a:chOff x="240" y="1727"/>
            <a:chExt cx="7785" cy="3802"/>
          </a:xfrm>
        </p:grpSpPr>
        <p:sp>
          <p:nvSpPr>
            <p:cNvPr id="99341" name="Rectangle 15">
              <a:extLst>
                <a:ext uri="{FF2B5EF4-FFF2-40B4-BE49-F238E27FC236}">
                  <a16:creationId xmlns:a16="http://schemas.microsoft.com/office/drawing/2014/main" id="{313E52F4-F742-73AB-1650-DCE26208E997}"/>
                </a:ext>
              </a:extLst>
            </p:cNvPr>
            <p:cNvSpPr>
              <a:spLocks/>
            </p:cNvSpPr>
            <p:nvPr/>
          </p:nvSpPr>
          <p:spPr bwMode="auto">
            <a:xfrm>
              <a:off x="240" y="3164"/>
              <a:ext cx="165" cy="414"/>
            </a:xfrm>
            <a:prstGeom prst="rect">
              <a:avLst/>
            </a:prstGeom>
            <a:solidFill>
              <a:srgbClr val="FFFFFF"/>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99342" name="Picture 16" descr="site one layout 2enlarged">
              <a:extLst>
                <a:ext uri="{FF2B5EF4-FFF2-40B4-BE49-F238E27FC236}">
                  <a16:creationId xmlns:a16="http://schemas.microsoft.com/office/drawing/2014/main" id="{F1531755-222F-DB2F-928D-32E8C25AE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76"/>
            <a:stretch>
              <a:fillRect/>
            </a:stretch>
          </p:blipFill>
          <p:spPr bwMode="auto">
            <a:xfrm>
              <a:off x="287" y="1727"/>
              <a:ext cx="7738" cy="3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3411" name="Text Box 3">
            <a:extLst>
              <a:ext uri="{FF2B5EF4-FFF2-40B4-BE49-F238E27FC236}">
                <a16:creationId xmlns:a16="http://schemas.microsoft.com/office/drawing/2014/main" id="{0A05545D-CAC8-1B24-58CB-F1DAFB62F5BB}"/>
              </a:ext>
            </a:extLst>
          </p:cNvPr>
          <p:cNvSpPr txBox="1">
            <a:spLocks/>
          </p:cNvSpPr>
          <p:nvPr/>
        </p:nvSpPr>
        <p:spPr bwMode="auto">
          <a:xfrm>
            <a:off x="322263" y="1220788"/>
            <a:ext cx="4560887"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How</a:t>
            </a:r>
            <a:r>
              <a:rPr lang="en-US" altLang="en-US" sz="2800">
                <a:solidFill>
                  <a:srgbClr val="727272"/>
                </a:solidFill>
                <a:sym typeface="Arial" panose="020B0604020202020204" pitchFamily="34" charset="0"/>
              </a:rPr>
              <a:t> </a:t>
            </a:r>
            <a:r>
              <a:rPr lang="en-US" altLang="en-US" sz="2800">
                <a:solidFill>
                  <a:srgbClr val="3995D6"/>
                </a:solidFill>
                <a:sym typeface="Arial" panose="020B0604020202020204" pitchFamily="34" charset="0"/>
              </a:rPr>
              <a:t>many parking spaces?</a:t>
            </a:r>
          </a:p>
        </p:txBody>
      </p:sp>
      <p:sp>
        <p:nvSpPr>
          <p:cNvPr id="273412" name="Text Box 4">
            <a:extLst>
              <a:ext uri="{FF2B5EF4-FFF2-40B4-BE49-F238E27FC236}">
                <a16:creationId xmlns:a16="http://schemas.microsoft.com/office/drawing/2014/main" id="{413DB84C-BBDD-C2E5-B403-90AD599B934E}"/>
              </a:ext>
            </a:extLst>
          </p:cNvPr>
          <p:cNvSpPr txBox="1">
            <a:spLocks/>
          </p:cNvSpPr>
          <p:nvPr/>
        </p:nvSpPr>
        <p:spPr bwMode="auto">
          <a:xfrm>
            <a:off x="965200" y="3375025"/>
            <a:ext cx="428625" cy="43497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b="1">
                <a:solidFill>
                  <a:srgbClr val="FF0000"/>
                </a:solidFill>
                <a:sym typeface="Arial" panose="020B0604020202020204" pitchFamily="34" charset="0"/>
              </a:rPr>
              <a:t>9</a:t>
            </a:r>
          </a:p>
        </p:txBody>
      </p:sp>
      <p:sp>
        <p:nvSpPr>
          <p:cNvPr id="273413" name="Text Box 5">
            <a:extLst>
              <a:ext uri="{FF2B5EF4-FFF2-40B4-BE49-F238E27FC236}">
                <a16:creationId xmlns:a16="http://schemas.microsoft.com/office/drawing/2014/main" id="{FF4036FF-F2EF-486D-3640-D3BCBDD0CD2C}"/>
              </a:ext>
            </a:extLst>
          </p:cNvPr>
          <p:cNvSpPr txBox="1">
            <a:spLocks/>
          </p:cNvSpPr>
          <p:nvPr/>
        </p:nvSpPr>
        <p:spPr bwMode="auto">
          <a:xfrm>
            <a:off x="965200" y="4446588"/>
            <a:ext cx="428625" cy="43497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b="1">
                <a:solidFill>
                  <a:srgbClr val="FF0000"/>
                </a:solidFill>
                <a:sym typeface="Arial" panose="020B0604020202020204" pitchFamily="34" charset="0"/>
              </a:rPr>
              <a:t>4</a:t>
            </a:r>
          </a:p>
        </p:txBody>
      </p:sp>
      <p:sp>
        <p:nvSpPr>
          <p:cNvPr id="273414" name="Text Box 6">
            <a:extLst>
              <a:ext uri="{FF2B5EF4-FFF2-40B4-BE49-F238E27FC236}">
                <a16:creationId xmlns:a16="http://schemas.microsoft.com/office/drawing/2014/main" id="{67B3D732-B926-D6E0-D89C-90C3AC3A1B44}"/>
              </a:ext>
            </a:extLst>
          </p:cNvPr>
          <p:cNvSpPr txBox="1">
            <a:spLocks/>
          </p:cNvSpPr>
          <p:nvPr/>
        </p:nvSpPr>
        <p:spPr bwMode="auto">
          <a:xfrm>
            <a:off x="2197100" y="4221163"/>
            <a:ext cx="428625" cy="43497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b="1">
                <a:solidFill>
                  <a:srgbClr val="FF0000"/>
                </a:solidFill>
                <a:sym typeface="Arial" panose="020B0604020202020204" pitchFamily="34" charset="0"/>
              </a:rPr>
              <a:t>5</a:t>
            </a:r>
          </a:p>
        </p:txBody>
      </p:sp>
      <p:sp>
        <p:nvSpPr>
          <p:cNvPr id="273415" name="Text Box 7">
            <a:extLst>
              <a:ext uri="{FF2B5EF4-FFF2-40B4-BE49-F238E27FC236}">
                <a16:creationId xmlns:a16="http://schemas.microsoft.com/office/drawing/2014/main" id="{436CF612-2EC8-B275-1B24-B4B616F7E399}"/>
              </a:ext>
            </a:extLst>
          </p:cNvPr>
          <p:cNvSpPr txBox="1">
            <a:spLocks/>
          </p:cNvSpPr>
          <p:nvPr/>
        </p:nvSpPr>
        <p:spPr bwMode="auto">
          <a:xfrm>
            <a:off x="1874838" y="4983163"/>
            <a:ext cx="428625" cy="43497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b="1">
                <a:solidFill>
                  <a:srgbClr val="FF0000"/>
                </a:solidFill>
                <a:sym typeface="Arial" panose="020B0604020202020204" pitchFamily="34" charset="0"/>
              </a:rPr>
              <a:t>8</a:t>
            </a:r>
          </a:p>
        </p:txBody>
      </p:sp>
      <p:sp>
        <p:nvSpPr>
          <p:cNvPr id="273416" name="Text Box 8">
            <a:extLst>
              <a:ext uri="{FF2B5EF4-FFF2-40B4-BE49-F238E27FC236}">
                <a16:creationId xmlns:a16="http://schemas.microsoft.com/office/drawing/2014/main" id="{3E1943A0-18A9-3404-D71F-21D38506F8C0}"/>
              </a:ext>
            </a:extLst>
          </p:cNvPr>
          <p:cNvSpPr txBox="1">
            <a:spLocks/>
          </p:cNvSpPr>
          <p:nvPr/>
        </p:nvSpPr>
        <p:spPr bwMode="auto">
          <a:xfrm>
            <a:off x="4179888" y="5037138"/>
            <a:ext cx="428625" cy="43497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b="1">
                <a:solidFill>
                  <a:srgbClr val="FF0000"/>
                </a:solidFill>
                <a:sym typeface="Arial" panose="020B0604020202020204" pitchFamily="34" charset="0"/>
              </a:rPr>
              <a:t>8</a:t>
            </a:r>
          </a:p>
        </p:txBody>
      </p:sp>
      <p:sp>
        <p:nvSpPr>
          <p:cNvPr id="273417" name="Text Box 9">
            <a:extLst>
              <a:ext uri="{FF2B5EF4-FFF2-40B4-BE49-F238E27FC236}">
                <a16:creationId xmlns:a16="http://schemas.microsoft.com/office/drawing/2014/main" id="{A3A18FE1-B3A6-0103-9A76-B024A6146193}"/>
              </a:ext>
            </a:extLst>
          </p:cNvPr>
          <p:cNvSpPr txBox="1">
            <a:spLocks/>
          </p:cNvSpPr>
          <p:nvPr/>
        </p:nvSpPr>
        <p:spPr bwMode="auto">
          <a:xfrm>
            <a:off x="2679700" y="3375025"/>
            <a:ext cx="428625" cy="45402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500" b="1">
                <a:solidFill>
                  <a:srgbClr val="FF0000"/>
                </a:solidFill>
                <a:sym typeface="Arial" panose="020B0604020202020204" pitchFamily="34" charset="0"/>
              </a:rPr>
              <a:t>2</a:t>
            </a:r>
          </a:p>
        </p:txBody>
      </p:sp>
      <p:sp>
        <p:nvSpPr>
          <p:cNvPr id="273418" name="Text Box 10">
            <a:extLst>
              <a:ext uri="{FF2B5EF4-FFF2-40B4-BE49-F238E27FC236}">
                <a16:creationId xmlns:a16="http://schemas.microsoft.com/office/drawing/2014/main" id="{E236E8FB-07CC-4CFD-EAF4-2E3EBD7009ED}"/>
              </a:ext>
            </a:extLst>
          </p:cNvPr>
          <p:cNvSpPr txBox="1">
            <a:spLocks/>
          </p:cNvSpPr>
          <p:nvPr/>
        </p:nvSpPr>
        <p:spPr bwMode="auto">
          <a:xfrm>
            <a:off x="5607050" y="1231900"/>
            <a:ext cx="3248025"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a:solidFill>
                  <a:srgbClr val="3995D6"/>
                </a:solidFill>
                <a:sym typeface="Arial" panose="020B0604020202020204" pitchFamily="34" charset="0"/>
              </a:rPr>
              <a:t>Regulations: 41 + 2</a:t>
            </a:r>
          </a:p>
        </p:txBody>
      </p:sp>
      <p:sp>
        <p:nvSpPr>
          <p:cNvPr id="273419" name="Text Box 11">
            <a:extLst>
              <a:ext uri="{FF2B5EF4-FFF2-40B4-BE49-F238E27FC236}">
                <a16:creationId xmlns:a16="http://schemas.microsoft.com/office/drawing/2014/main" id="{48825A67-137F-5492-BC45-E890F9B0BB6D}"/>
              </a:ext>
            </a:extLst>
          </p:cNvPr>
          <p:cNvSpPr txBox="1">
            <a:spLocks/>
          </p:cNvSpPr>
          <p:nvPr/>
        </p:nvSpPr>
        <p:spPr bwMode="auto">
          <a:xfrm>
            <a:off x="7394575" y="2036763"/>
            <a:ext cx="1338263" cy="454025"/>
          </a:xfrm>
          <a:prstGeom prst="rect">
            <a:avLst/>
          </a:prstGeom>
          <a:solidFill>
            <a:srgbClr val="FFFFFF">
              <a:alpha val="61960"/>
            </a:srgbClr>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500" b="1">
                <a:solidFill>
                  <a:srgbClr val="FF0000"/>
                </a:solidFill>
                <a:sym typeface="Arial" panose="020B0604020202020204" pitchFamily="34" charset="0"/>
              </a:rPr>
              <a:t>34 + 2</a:t>
            </a:r>
          </a:p>
        </p:txBody>
      </p:sp>
      <p:sp>
        <p:nvSpPr>
          <p:cNvPr id="99340" name="Rectangle 13">
            <a:extLst>
              <a:ext uri="{FF2B5EF4-FFF2-40B4-BE49-F238E27FC236}">
                <a16:creationId xmlns:a16="http://schemas.microsoft.com/office/drawing/2014/main" id="{E6741D09-B1E1-AACB-B281-75B83535F1CB}"/>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273411"/>
                                        </p:tgtEl>
                                        <p:attrNameLst>
                                          <p:attrName>style.visibility</p:attrName>
                                        </p:attrNameLst>
                                      </p:cBhvr>
                                      <p:to>
                                        <p:strVal val="visible"/>
                                      </p:to>
                                    </p:set>
                                    <p:animEffect transition="in" filter="wipe(left)">
                                      <p:cBhvr>
                                        <p:cTn id="7" dur="500"/>
                                        <p:tgtEl>
                                          <p:spTgt spid="273411"/>
                                        </p:tgtEl>
                                      </p:cBhvr>
                                    </p:animEffect>
                                  </p:childTnLst>
                                </p:cTn>
                              </p:par>
                            </p:childTnLst>
                          </p:cTn>
                        </p:par>
                        <p:par>
                          <p:cTn id="8" fill="hold" nodeType="afterGroup">
                            <p:stCondLst>
                              <p:cond delay="1500"/>
                            </p:stCondLst>
                            <p:childTnLst>
                              <p:par>
                                <p:cTn id="9" presetID="22" presetClass="entr" presetSubtype="8" fill="hold" grpId="0" nodeType="afterEffect">
                                  <p:stCondLst>
                                    <p:cond delay="1000"/>
                                  </p:stCondLst>
                                  <p:childTnLst>
                                    <p:set>
                                      <p:cBhvr>
                                        <p:cTn id="10" dur="1" fill="hold">
                                          <p:stCondLst>
                                            <p:cond delay="0"/>
                                          </p:stCondLst>
                                        </p:cTn>
                                        <p:tgtEl>
                                          <p:spTgt spid="273418"/>
                                        </p:tgtEl>
                                        <p:attrNameLst>
                                          <p:attrName>style.visibility</p:attrName>
                                        </p:attrNameLst>
                                      </p:cBhvr>
                                      <p:to>
                                        <p:strVal val="visible"/>
                                      </p:to>
                                    </p:set>
                                    <p:animEffect transition="in" filter="wipe(left)">
                                      <p:cBhvr>
                                        <p:cTn id="11" dur="500"/>
                                        <p:tgtEl>
                                          <p:spTgt spid="273418"/>
                                        </p:tgtEl>
                                      </p:cBhvr>
                                    </p:animEffect>
                                  </p:childTnLst>
                                </p:cTn>
                              </p:par>
                            </p:childTnLst>
                          </p:cTn>
                        </p:par>
                        <p:par>
                          <p:cTn id="12" fill="hold" nodeType="afterGroup">
                            <p:stCondLst>
                              <p:cond delay="3000"/>
                            </p:stCondLst>
                            <p:childTnLst>
                              <p:par>
                                <p:cTn id="13" presetID="23" presetClass="entr" presetSubtype="288" fill="hold" grpId="0" nodeType="afterEffect">
                                  <p:stCondLst>
                                    <p:cond delay="1500"/>
                                  </p:stCondLst>
                                  <p:childTnLst>
                                    <p:set>
                                      <p:cBhvr>
                                        <p:cTn id="14" dur="1" fill="hold">
                                          <p:stCondLst>
                                            <p:cond delay="0"/>
                                          </p:stCondLst>
                                        </p:cTn>
                                        <p:tgtEl>
                                          <p:spTgt spid="273412"/>
                                        </p:tgtEl>
                                        <p:attrNameLst>
                                          <p:attrName>style.visibility</p:attrName>
                                        </p:attrNameLst>
                                      </p:cBhvr>
                                      <p:to>
                                        <p:strVal val="visible"/>
                                      </p:to>
                                    </p:set>
                                    <p:anim calcmode="lin" valueType="num">
                                      <p:cBhvr>
                                        <p:cTn id="15" dur="500" fill="hold"/>
                                        <p:tgtEl>
                                          <p:spTgt spid="273412"/>
                                        </p:tgtEl>
                                        <p:attrNameLst>
                                          <p:attrName>ppt_w</p:attrName>
                                        </p:attrNameLst>
                                      </p:cBhvr>
                                      <p:tavLst>
                                        <p:tav tm="0">
                                          <p:val>
                                            <p:strVal val="4/3*#ppt_w"/>
                                          </p:val>
                                        </p:tav>
                                        <p:tav tm="100000">
                                          <p:val>
                                            <p:strVal val="#ppt_w"/>
                                          </p:val>
                                        </p:tav>
                                      </p:tavLst>
                                    </p:anim>
                                    <p:anim calcmode="lin" valueType="num">
                                      <p:cBhvr>
                                        <p:cTn id="16" dur="500" fill="hold"/>
                                        <p:tgtEl>
                                          <p:spTgt spid="273412"/>
                                        </p:tgtEl>
                                        <p:attrNameLst>
                                          <p:attrName>ppt_h</p:attrName>
                                        </p:attrNameLst>
                                      </p:cBhvr>
                                      <p:tavLst>
                                        <p:tav tm="0">
                                          <p:val>
                                            <p:strVal val="4/3*#ppt_h"/>
                                          </p:val>
                                        </p:tav>
                                        <p:tav tm="100000">
                                          <p:val>
                                            <p:strVal val="#ppt_h"/>
                                          </p:val>
                                        </p:tav>
                                      </p:tavLst>
                                    </p:anim>
                                  </p:childTnLst>
                                </p:cTn>
                              </p:par>
                            </p:childTnLst>
                          </p:cTn>
                        </p:par>
                        <p:par>
                          <p:cTn id="17" fill="hold" nodeType="afterGroup">
                            <p:stCondLst>
                              <p:cond delay="5000"/>
                            </p:stCondLst>
                            <p:childTnLst>
                              <p:par>
                                <p:cTn id="18" presetID="23" presetClass="entr" presetSubtype="288" fill="hold" grpId="0" nodeType="afterEffect">
                                  <p:stCondLst>
                                    <p:cond delay="0"/>
                                  </p:stCondLst>
                                  <p:childTnLst>
                                    <p:set>
                                      <p:cBhvr>
                                        <p:cTn id="19" dur="1" fill="hold">
                                          <p:stCondLst>
                                            <p:cond delay="0"/>
                                          </p:stCondLst>
                                        </p:cTn>
                                        <p:tgtEl>
                                          <p:spTgt spid="273413"/>
                                        </p:tgtEl>
                                        <p:attrNameLst>
                                          <p:attrName>style.visibility</p:attrName>
                                        </p:attrNameLst>
                                      </p:cBhvr>
                                      <p:to>
                                        <p:strVal val="visible"/>
                                      </p:to>
                                    </p:set>
                                    <p:anim calcmode="lin" valueType="num">
                                      <p:cBhvr>
                                        <p:cTn id="20" dur="500" fill="hold"/>
                                        <p:tgtEl>
                                          <p:spTgt spid="273413"/>
                                        </p:tgtEl>
                                        <p:attrNameLst>
                                          <p:attrName>ppt_w</p:attrName>
                                        </p:attrNameLst>
                                      </p:cBhvr>
                                      <p:tavLst>
                                        <p:tav tm="0">
                                          <p:val>
                                            <p:strVal val="4/3*#ppt_w"/>
                                          </p:val>
                                        </p:tav>
                                        <p:tav tm="100000">
                                          <p:val>
                                            <p:strVal val="#ppt_w"/>
                                          </p:val>
                                        </p:tav>
                                      </p:tavLst>
                                    </p:anim>
                                    <p:anim calcmode="lin" valueType="num">
                                      <p:cBhvr>
                                        <p:cTn id="21" dur="500" fill="hold"/>
                                        <p:tgtEl>
                                          <p:spTgt spid="273413"/>
                                        </p:tgtEl>
                                        <p:attrNameLst>
                                          <p:attrName>ppt_h</p:attrName>
                                        </p:attrNameLst>
                                      </p:cBhvr>
                                      <p:tavLst>
                                        <p:tav tm="0">
                                          <p:val>
                                            <p:strVal val="4/3*#ppt_h"/>
                                          </p:val>
                                        </p:tav>
                                        <p:tav tm="100000">
                                          <p:val>
                                            <p:strVal val="#ppt_h"/>
                                          </p:val>
                                        </p:tav>
                                      </p:tavLst>
                                    </p:anim>
                                  </p:childTnLst>
                                </p:cTn>
                              </p:par>
                            </p:childTnLst>
                          </p:cTn>
                        </p:par>
                        <p:par>
                          <p:cTn id="22" fill="hold" nodeType="afterGroup">
                            <p:stCondLst>
                              <p:cond delay="5500"/>
                            </p:stCondLst>
                            <p:childTnLst>
                              <p:par>
                                <p:cTn id="23" presetID="23" presetClass="entr" presetSubtype="288" fill="hold" grpId="0" nodeType="afterEffect">
                                  <p:stCondLst>
                                    <p:cond delay="0"/>
                                  </p:stCondLst>
                                  <p:childTnLst>
                                    <p:set>
                                      <p:cBhvr>
                                        <p:cTn id="24" dur="1" fill="hold">
                                          <p:stCondLst>
                                            <p:cond delay="0"/>
                                          </p:stCondLst>
                                        </p:cTn>
                                        <p:tgtEl>
                                          <p:spTgt spid="273414"/>
                                        </p:tgtEl>
                                        <p:attrNameLst>
                                          <p:attrName>style.visibility</p:attrName>
                                        </p:attrNameLst>
                                      </p:cBhvr>
                                      <p:to>
                                        <p:strVal val="visible"/>
                                      </p:to>
                                    </p:set>
                                    <p:anim calcmode="lin" valueType="num">
                                      <p:cBhvr>
                                        <p:cTn id="25" dur="500" fill="hold"/>
                                        <p:tgtEl>
                                          <p:spTgt spid="273414"/>
                                        </p:tgtEl>
                                        <p:attrNameLst>
                                          <p:attrName>ppt_w</p:attrName>
                                        </p:attrNameLst>
                                      </p:cBhvr>
                                      <p:tavLst>
                                        <p:tav tm="0">
                                          <p:val>
                                            <p:strVal val="4/3*#ppt_w"/>
                                          </p:val>
                                        </p:tav>
                                        <p:tav tm="100000">
                                          <p:val>
                                            <p:strVal val="#ppt_w"/>
                                          </p:val>
                                        </p:tav>
                                      </p:tavLst>
                                    </p:anim>
                                    <p:anim calcmode="lin" valueType="num">
                                      <p:cBhvr>
                                        <p:cTn id="26" dur="500" fill="hold"/>
                                        <p:tgtEl>
                                          <p:spTgt spid="273414"/>
                                        </p:tgtEl>
                                        <p:attrNameLst>
                                          <p:attrName>ppt_h</p:attrName>
                                        </p:attrNameLst>
                                      </p:cBhvr>
                                      <p:tavLst>
                                        <p:tav tm="0">
                                          <p:val>
                                            <p:strVal val="4/3*#ppt_h"/>
                                          </p:val>
                                        </p:tav>
                                        <p:tav tm="100000">
                                          <p:val>
                                            <p:strVal val="#ppt_h"/>
                                          </p:val>
                                        </p:tav>
                                      </p:tavLst>
                                    </p:anim>
                                  </p:childTnLst>
                                </p:cTn>
                              </p:par>
                            </p:childTnLst>
                          </p:cTn>
                        </p:par>
                        <p:par>
                          <p:cTn id="27" fill="hold" nodeType="afterGroup">
                            <p:stCondLst>
                              <p:cond delay="6000"/>
                            </p:stCondLst>
                            <p:childTnLst>
                              <p:par>
                                <p:cTn id="28" presetID="23" presetClass="entr" presetSubtype="288" fill="hold" grpId="0" nodeType="afterEffect">
                                  <p:stCondLst>
                                    <p:cond delay="0"/>
                                  </p:stCondLst>
                                  <p:childTnLst>
                                    <p:set>
                                      <p:cBhvr>
                                        <p:cTn id="29" dur="1" fill="hold">
                                          <p:stCondLst>
                                            <p:cond delay="0"/>
                                          </p:stCondLst>
                                        </p:cTn>
                                        <p:tgtEl>
                                          <p:spTgt spid="273415"/>
                                        </p:tgtEl>
                                        <p:attrNameLst>
                                          <p:attrName>style.visibility</p:attrName>
                                        </p:attrNameLst>
                                      </p:cBhvr>
                                      <p:to>
                                        <p:strVal val="visible"/>
                                      </p:to>
                                    </p:set>
                                    <p:anim calcmode="lin" valueType="num">
                                      <p:cBhvr>
                                        <p:cTn id="30" dur="500" fill="hold"/>
                                        <p:tgtEl>
                                          <p:spTgt spid="273415"/>
                                        </p:tgtEl>
                                        <p:attrNameLst>
                                          <p:attrName>ppt_w</p:attrName>
                                        </p:attrNameLst>
                                      </p:cBhvr>
                                      <p:tavLst>
                                        <p:tav tm="0">
                                          <p:val>
                                            <p:strVal val="4/3*#ppt_w"/>
                                          </p:val>
                                        </p:tav>
                                        <p:tav tm="100000">
                                          <p:val>
                                            <p:strVal val="#ppt_w"/>
                                          </p:val>
                                        </p:tav>
                                      </p:tavLst>
                                    </p:anim>
                                    <p:anim calcmode="lin" valueType="num">
                                      <p:cBhvr>
                                        <p:cTn id="31" dur="500" fill="hold"/>
                                        <p:tgtEl>
                                          <p:spTgt spid="273415"/>
                                        </p:tgtEl>
                                        <p:attrNameLst>
                                          <p:attrName>ppt_h</p:attrName>
                                        </p:attrNameLst>
                                      </p:cBhvr>
                                      <p:tavLst>
                                        <p:tav tm="0">
                                          <p:val>
                                            <p:strVal val="4/3*#ppt_h"/>
                                          </p:val>
                                        </p:tav>
                                        <p:tav tm="100000">
                                          <p:val>
                                            <p:strVal val="#ppt_h"/>
                                          </p:val>
                                        </p:tav>
                                      </p:tavLst>
                                    </p:anim>
                                  </p:childTnLst>
                                </p:cTn>
                              </p:par>
                            </p:childTnLst>
                          </p:cTn>
                        </p:par>
                        <p:par>
                          <p:cTn id="32" fill="hold" nodeType="afterGroup">
                            <p:stCondLst>
                              <p:cond delay="6500"/>
                            </p:stCondLst>
                            <p:childTnLst>
                              <p:par>
                                <p:cTn id="33" presetID="23" presetClass="entr" presetSubtype="288" fill="hold" grpId="0" nodeType="afterEffect">
                                  <p:stCondLst>
                                    <p:cond delay="0"/>
                                  </p:stCondLst>
                                  <p:childTnLst>
                                    <p:set>
                                      <p:cBhvr>
                                        <p:cTn id="34" dur="1" fill="hold">
                                          <p:stCondLst>
                                            <p:cond delay="0"/>
                                          </p:stCondLst>
                                        </p:cTn>
                                        <p:tgtEl>
                                          <p:spTgt spid="273416"/>
                                        </p:tgtEl>
                                        <p:attrNameLst>
                                          <p:attrName>style.visibility</p:attrName>
                                        </p:attrNameLst>
                                      </p:cBhvr>
                                      <p:to>
                                        <p:strVal val="visible"/>
                                      </p:to>
                                    </p:set>
                                    <p:anim calcmode="lin" valueType="num">
                                      <p:cBhvr>
                                        <p:cTn id="35" dur="500" fill="hold"/>
                                        <p:tgtEl>
                                          <p:spTgt spid="273416"/>
                                        </p:tgtEl>
                                        <p:attrNameLst>
                                          <p:attrName>ppt_w</p:attrName>
                                        </p:attrNameLst>
                                      </p:cBhvr>
                                      <p:tavLst>
                                        <p:tav tm="0">
                                          <p:val>
                                            <p:strVal val="4/3*#ppt_w"/>
                                          </p:val>
                                        </p:tav>
                                        <p:tav tm="100000">
                                          <p:val>
                                            <p:strVal val="#ppt_w"/>
                                          </p:val>
                                        </p:tav>
                                      </p:tavLst>
                                    </p:anim>
                                    <p:anim calcmode="lin" valueType="num">
                                      <p:cBhvr>
                                        <p:cTn id="36" dur="500" fill="hold"/>
                                        <p:tgtEl>
                                          <p:spTgt spid="273416"/>
                                        </p:tgtEl>
                                        <p:attrNameLst>
                                          <p:attrName>ppt_h</p:attrName>
                                        </p:attrNameLst>
                                      </p:cBhvr>
                                      <p:tavLst>
                                        <p:tav tm="0">
                                          <p:val>
                                            <p:strVal val="4/3*#ppt_h"/>
                                          </p:val>
                                        </p:tav>
                                        <p:tav tm="100000">
                                          <p:val>
                                            <p:strVal val="#ppt_h"/>
                                          </p:val>
                                        </p:tav>
                                      </p:tavLst>
                                    </p:anim>
                                  </p:childTnLst>
                                </p:cTn>
                              </p:par>
                            </p:childTnLst>
                          </p:cTn>
                        </p:par>
                        <p:par>
                          <p:cTn id="37" fill="hold" nodeType="afterGroup">
                            <p:stCondLst>
                              <p:cond delay="7000"/>
                            </p:stCondLst>
                            <p:childTnLst>
                              <p:par>
                                <p:cTn id="38" presetID="23" presetClass="entr" presetSubtype="288" fill="hold" grpId="0" nodeType="afterEffect">
                                  <p:stCondLst>
                                    <p:cond delay="1000"/>
                                  </p:stCondLst>
                                  <p:childTnLst>
                                    <p:set>
                                      <p:cBhvr>
                                        <p:cTn id="39" dur="1" fill="hold">
                                          <p:stCondLst>
                                            <p:cond delay="0"/>
                                          </p:stCondLst>
                                        </p:cTn>
                                        <p:tgtEl>
                                          <p:spTgt spid="273417"/>
                                        </p:tgtEl>
                                        <p:attrNameLst>
                                          <p:attrName>style.visibility</p:attrName>
                                        </p:attrNameLst>
                                      </p:cBhvr>
                                      <p:to>
                                        <p:strVal val="visible"/>
                                      </p:to>
                                    </p:set>
                                    <p:anim calcmode="lin" valueType="num">
                                      <p:cBhvr>
                                        <p:cTn id="40" dur="500" fill="hold"/>
                                        <p:tgtEl>
                                          <p:spTgt spid="273417"/>
                                        </p:tgtEl>
                                        <p:attrNameLst>
                                          <p:attrName>ppt_w</p:attrName>
                                        </p:attrNameLst>
                                      </p:cBhvr>
                                      <p:tavLst>
                                        <p:tav tm="0">
                                          <p:val>
                                            <p:strVal val="4/3*#ppt_w"/>
                                          </p:val>
                                        </p:tav>
                                        <p:tav tm="100000">
                                          <p:val>
                                            <p:strVal val="#ppt_w"/>
                                          </p:val>
                                        </p:tav>
                                      </p:tavLst>
                                    </p:anim>
                                    <p:anim calcmode="lin" valueType="num">
                                      <p:cBhvr>
                                        <p:cTn id="41" dur="500" fill="hold"/>
                                        <p:tgtEl>
                                          <p:spTgt spid="273417"/>
                                        </p:tgtEl>
                                        <p:attrNameLst>
                                          <p:attrName>ppt_h</p:attrName>
                                        </p:attrNameLst>
                                      </p:cBhvr>
                                      <p:tavLst>
                                        <p:tav tm="0">
                                          <p:val>
                                            <p:strVal val="4/3*#ppt_h"/>
                                          </p:val>
                                        </p:tav>
                                        <p:tav tm="100000">
                                          <p:val>
                                            <p:strVal val="#ppt_h"/>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273419"/>
                                        </p:tgtEl>
                                        <p:attrNameLst>
                                          <p:attrName>style.visibility</p:attrName>
                                        </p:attrNameLst>
                                      </p:cBhvr>
                                      <p:to>
                                        <p:strVal val="visible"/>
                                      </p:to>
                                    </p:set>
                                    <p:animEffect transition="in" filter="dissolve">
                                      <p:cBhvr>
                                        <p:cTn id="46" dur="500"/>
                                        <p:tgtEl>
                                          <p:spTgt spid="273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1" grpId="0" autoUpdateAnimBg="0"/>
      <p:bldP spid="273412" grpId="0" animBg="1" autoUpdateAnimBg="0"/>
      <p:bldP spid="273413" grpId="0" animBg="1" autoUpdateAnimBg="0"/>
      <p:bldP spid="273414" grpId="0" animBg="1" autoUpdateAnimBg="0"/>
      <p:bldP spid="273415" grpId="0" animBg="1" autoUpdateAnimBg="0"/>
      <p:bldP spid="273416" grpId="0" animBg="1" autoUpdateAnimBg="0"/>
      <p:bldP spid="273417" grpId="0" animBg="1" autoUpdateAnimBg="0"/>
      <p:bldP spid="273418" grpId="0" autoUpdateAnimBg="0"/>
      <p:bldP spid="273419" grpId="0" animBg="1"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0354" name="Group 19">
            <a:extLst>
              <a:ext uri="{FF2B5EF4-FFF2-40B4-BE49-F238E27FC236}">
                <a16:creationId xmlns:a16="http://schemas.microsoft.com/office/drawing/2014/main" id="{2EF14260-E07A-57E9-8E1E-1047B3EC2BB7}"/>
              </a:ext>
            </a:extLst>
          </p:cNvPr>
          <p:cNvGrpSpPr>
            <a:grpSpLocks/>
          </p:cNvGrpSpPr>
          <p:nvPr/>
        </p:nvGrpSpPr>
        <p:grpSpPr bwMode="auto">
          <a:xfrm>
            <a:off x="268288" y="1928813"/>
            <a:ext cx="8689975" cy="4243387"/>
            <a:chOff x="240" y="1727"/>
            <a:chExt cx="7785" cy="3802"/>
          </a:xfrm>
        </p:grpSpPr>
        <p:sp>
          <p:nvSpPr>
            <p:cNvPr id="100370" name="Rectangle 20">
              <a:extLst>
                <a:ext uri="{FF2B5EF4-FFF2-40B4-BE49-F238E27FC236}">
                  <a16:creationId xmlns:a16="http://schemas.microsoft.com/office/drawing/2014/main" id="{DA9BEB3D-EEB3-95E7-2F86-C93121DFA7BC}"/>
                </a:ext>
              </a:extLst>
            </p:cNvPr>
            <p:cNvSpPr>
              <a:spLocks/>
            </p:cNvSpPr>
            <p:nvPr/>
          </p:nvSpPr>
          <p:spPr bwMode="auto">
            <a:xfrm>
              <a:off x="240" y="3164"/>
              <a:ext cx="165" cy="414"/>
            </a:xfrm>
            <a:prstGeom prst="rect">
              <a:avLst/>
            </a:prstGeom>
            <a:solidFill>
              <a:srgbClr val="FFFFFF"/>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100371" name="Picture 21" descr="site one layout 2enlarged">
              <a:extLst>
                <a:ext uri="{FF2B5EF4-FFF2-40B4-BE49-F238E27FC236}">
                  <a16:creationId xmlns:a16="http://schemas.microsoft.com/office/drawing/2014/main" id="{E6725AFF-8A9A-3D70-D6B7-EE01D79863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76"/>
            <a:stretch>
              <a:fillRect/>
            </a:stretch>
          </p:blipFill>
          <p:spPr bwMode="auto">
            <a:xfrm>
              <a:off x="287" y="1727"/>
              <a:ext cx="7738" cy="3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5459" name="Text Box 3">
            <a:extLst>
              <a:ext uri="{FF2B5EF4-FFF2-40B4-BE49-F238E27FC236}">
                <a16:creationId xmlns:a16="http://schemas.microsoft.com/office/drawing/2014/main" id="{CD7A20E7-4207-A4FB-5628-F24E098BB08D}"/>
              </a:ext>
            </a:extLst>
          </p:cNvPr>
          <p:cNvSpPr txBox="1">
            <a:spLocks/>
          </p:cNvSpPr>
          <p:nvPr/>
        </p:nvSpPr>
        <p:spPr bwMode="auto">
          <a:xfrm>
            <a:off x="312738" y="1220788"/>
            <a:ext cx="6842125"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What’s the distance from the intersection?</a:t>
            </a:r>
          </a:p>
        </p:txBody>
      </p:sp>
      <p:sp>
        <p:nvSpPr>
          <p:cNvPr id="275460" name="Text Box 4">
            <a:extLst>
              <a:ext uri="{FF2B5EF4-FFF2-40B4-BE49-F238E27FC236}">
                <a16:creationId xmlns:a16="http://schemas.microsoft.com/office/drawing/2014/main" id="{9DC63C52-82E7-CD42-F6C6-AB6A00E5F006}"/>
              </a:ext>
            </a:extLst>
          </p:cNvPr>
          <p:cNvSpPr txBox="1">
            <a:spLocks/>
          </p:cNvSpPr>
          <p:nvPr/>
        </p:nvSpPr>
        <p:spPr bwMode="auto">
          <a:xfrm>
            <a:off x="6248400" y="1600200"/>
            <a:ext cx="2716213" cy="73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2800">
                <a:solidFill>
                  <a:srgbClr val="3995D6"/>
                </a:solidFill>
                <a:sym typeface="Arial" panose="020B0604020202020204" pitchFamily="34" charset="0"/>
              </a:rPr>
              <a:t>Regulations: 75’</a:t>
            </a:r>
          </a:p>
          <a:p>
            <a:pPr eaLnBrk="1" hangingPunct="1">
              <a:lnSpc>
                <a:spcPct val="55000"/>
              </a:lnSpc>
            </a:pPr>
            <a:r>
              <a:rPr lang="en-US" altLang="en-US" sz="2800">
                <a:solidFill>
                  <a:srgbClr val="3995D6"/>
                </a:solidFill>
                <a:sym typeface="Arial" panose="020B0604020202020204" pitchFamily="34" charset="0"/>
              </a:rPr>
              <a:t>                     </a:t>
            </a:r>
            <a:r>
              <a:rPr lang="en-US" altLang="en-US" sz="2200">
                <a:solidFill>
                  <a:srgbClr val="3995D6"/>
                </a:solidFill>
                <a:sym typeface="Arial" panose="020B0604020202020204" pitchFamily="34" charset="0"/>
              </a:rPr>
              <a:t> </a:t>
            </a:r>
          </a:p>
        </p:txBody>
      </p:sp>
      <p:grpSp>
        <p:nvGrpSpPr>
          <p:cNvPr id="3" name="Group 5">
            <a:extLst>
              <a:ext uri="{FF2B5EF4-FFF2-40B4-BE49-F238E27FC236}">
                <a16:creationId xmlns:a16="http://schemas.microsoft.com/office/drawing/2014/main" id="{5C8B67B5-20D4-D2BA-D4CC-C75BD2E03D4D}"/>
              </a:ext>
              <a:ext uri="{C183D7F6-B498-43B3-948B-1728B52AA6E4}">
                <adec:decorative xmlns:adec="http://schemas.microsoft.com/office/drawing/2017/decorative" val="1"/>
              </a:ext>
            </a:extLst>
          </p:cNvPr>
          <p:cNvGrpSpPr>
            <a:grpSpLocks/>
          </p:cNvGrpSpPr>
          <p:nvPr/>
        </p:nvGrpSpPr>
        <p:grpSpPr bwMode="auto">
          <a:xfrm>
            <a:off x="0" y="4340225"/>
            <a:ext cx="982663" cy="1231900"/>
            <a:chOff x="0" y="3888"/>
            <a:chExt cx="880" cy="1104"/>
          </a:xfrm>
        </p:grpSpPr>
        <p:sp>
          <p:nvSpPr>
            <p:cNvPr id="100365" name="Text Box 6">
              <a:extLst>
                <a:ext uri="{FF2B5EF4-FFF2-40B4-BE49-F238E27FC236}">
                  <a16:creationId xmlns:a16="http://schemas.microsoft.com/office/drawing/2014/main" id="{C1F248BE-C61D-C21F-5CCA-A82AF3C461E3}"/>
                </a:ext>
              </a:extLst>
            </p:cNvPr>
            <p:cNvSpPr txBox="1">
              <a:spLocks/>
            </p:cNvSpPr>
            <p:nvPr/>
          </p:nvSpPr>
          <p:spPr bwMode="auto">
            <a:xfrm>
              <a:off x="316" y="4207"/>
              <a:ext cx="564" cy="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b="1">
                  <a:solidFill>
                    <a:srgbClr val="FF0000"/>
                  </a:solidFill>
                  <a:sym typeface="Arial" panose="020B0604020202020204" pitchFamily="34" charset="0"/>
                </a:rPr>
                <a:t>62’</a:t>
              </a:r>
            </a:p>
          </p:txBody>
        </p:sp>
        <p:grpSp>
          <p:nvGrpSpPr>
            <p:cNvPr id="100366" name="Group 7">
              <a:extLst>
                <a:ext uri="{FF2B5EF4-FFF2-40B4-BE49-F238E27FC236}">
                  <a16:creationId xmlns:a16="http://schemas.microsoft.com/office/drawing/2014/main" id="{39CB3DB1-DDD8-1E41-2FF3-55C0DBB5BFCD}"/>
                </a:ext>
              </a:extLst>
            </p:cNvPr>
            <p:cNvGrpSpPr>
              <a:grpSpLocks/>
            </p:cNvGrpSpPr>
            <p:nvPr/>
          </p:nvGrpSpPr>
          <p:grpSpPr bwMode="auto">
            <a:xfrm>
              <a:off x="0" y="3888"/>
              <a:ext cx="576" cy="1104"/>
              <a:chOff x="0" y="3888"/>
              <a:chExt cx="576" cy="1104"/>
            </a:xfrm>
          </p:grpSpPr>
          <p:sp>
            <p:nvSpPr>
              <p:cNvPr id="100367" name="Line 8">
                <a:extLst>
                  <a:ext uri="{FF2B5EF4-FFF2-40B4-BE49-F238E27FC236}">
                    <a16:creationId xmlns:a16="http://schemas.microsoft.com/office/drawing/2014/main" id="{F747A4D5-6630-70C8-B45B-45F66461C4FC}"/>
                  </a:ext>
                </a:extLst>
              </p:cNvPr>
              <p:cNvSpPr>
                <a:spLocks noChangeShapeType="1"/>
              </p:cNvSpPr>
              <p:nvPr/>
            </p:nvSpPr>
            <p:spPr bwMode="auto">
              <a:xfrm flipH="1">
                <a:off x="0" y="3888"/>
                <a:ext cx="528" cy="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spAutoFit/>
              </a:bodyPr>
              <a:lstStyle/>
              <a:p>
                <a:endParaRPr lang="en-US"/>
              </a:p>
            </p:txBody>
          </p:sp>
          <p:sp>
            <p:nvSpPr>
              <p:cNvPr id="100368" name="Line 9">
                <a:extLst>
                  <a:ext uri="{FF2B5EF4-FFF2-40B4-BE49-F238E27FC236}">
                    <a16:creationId xmlns:a16="http://schemas.microsoft.com/office/drawing/2014/main" id="{180A27E0-D3D0-8EF4-3050-0F30548AD211}"/>
                  </a:ext>
                </a:extLst>
              </p:cNvPr>
              <p:cNvSpPr>
                <a:spLocks noChangeShapeType="1"/>
              </p:cNvSpPr>
              <p:nvPr/>
            </p:nvSpPr>
            <p:spPr bwMode="auto">
              <a:xfrm>
                <a:off x="240" y="3936"/>
                <a:ext cx="0" cy="1056"/>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US"/>
              </a:p>
            </p:txBody>
          </p:sp>
          <p:sp>
            <p:nvSpPr>
              <p:cNvPr id="100369" name="Line 10">
                <a:extLst>
                  <a:ext uri="{FF2B5EF4-FFF2-40B4-BE49-F238E27FC236}">
                    <a16:creationId xmlns:a16="http://schemas.microsoft.com/office/drawing/2014/main" id="{8D4BB654-1A8E-8B6B-13DD-DB12D4E49EF9}"/>
                  </a:ext>
                </a:extLst>
              </p:cNvPr>
              <p:cNvSpPr>
                <a:spLocks noChangeShapeType="1"/>
              </p:cNvSpPr>
              <p:nvPr/>
            </p:nvSpPr>
            <p:spPr bwMode="auto">
              <a:xfrm flipH="1">
                <a:off x="48" y="4992"/>
                <a:ext cx="528" cy="0"/>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spAutoFit/>
              </a:bodyPr>
              <a:lstStyle/>
              <a:p>
                <a:endParaRPr lang="en-US"/>
              </a:p>
            </p:txBody>
          </p:sp>
        </p:grpSp>
      </p:grpSp>
      <p:grpSp>
        <p:nvGrpSpPr>
          <p:cNvPr id="5" name="Group 11">
            <a:extLst>
              <a:ext uri="{FF2B5EF4-FFF2-40B4-BE49-F238E27FC236}">
                <a16:creationId xmlns:a16="http://schemas.microsoft.com/office/drawing/2014/main" id="{52A2686F-D11B-66A3-87F7-C51C564110EE}"/>
              </a:ext>
              <a:ext uri="{C183D7F6-B498-43B3-948B-1728B52AA6E4}">
                <adec:decorative xmlns:adec="http://schemas.microsoft.com/office/drawing/2017/decorative" val="1"/>
              </a:ext>
            </a:extLst>
          </p:cNvPr>
          <p:cNvGrpSpPr>
            <a:grpSpLocks/>
          </p:cNvGrpSpPr>
          <p:nvPr/>
        </p:nvGrpSpPr>
        <p:grpSpPr bwMode="auto">
          <a:xfrm>
            <a:off x="696913" y="5357813"/>
            <a:ext cx="2249487" cy="1074737"/>
            <a:chOff x="624" y="4800"/>
            <a:chExt cx="2016" cy="962"/>
          </a:xfrm>
        </p:grpSpPr>
        <p:sp>
          <p:nvSpPr>
            <p:cNvPr id="100360" name="Text Box 12">
              <a:extLst>
                <a:ext uri="{FF2B5EF4-FFF2-40B4-BE49-F238E27FC236}">
                  <a16:creationId xmlns:a16="http://schemas.microsoft.com/office/drawing/2014/main" id="{358AEE8A-B37F-7A3F-AD59-48D8E9C75848}"/>
                </a:ext>
              </a:extLst>
            </p:cNvPr>
            <p:cNvSpPr txBox="1">
              <a:spLocks/>
            </p:cNvSpPr>
            <p:nvPr/>
          </p:nvSpPr>
          <p:spPr bwMode="auto">
            <a:xfrm>
              <a:off x="960" y="5318"/>
              <a:ext cx="1152" cy="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lIns="64291" tIns="32146" rIns="64291" bIns="3214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2800" b="1">
                  <a:solidFill>
                    <a:srgbClr val="FF0000"/>
                  </a:solidFill>
                  <a:sym typeface="Arial" panose="020B0604020202020204" pitchFamily="34" charset="0"/>
                </a:rPr>
                <a:t>108’</a:t>
              </a:r>
            </a:p>
          </p:txBody>
        </p:sp>
        <p:grpSp>
          <p:nvGrpSpPr>
            <p:cNvPr id="100361" name="Group 13">
              <a:extLst>
                <a:ext uri="{FF2B5EF4-FFF2-40B4-BE49-F238E27FC236}">
                  <a16:creationId xmlns:a16="http://schemas.microsoft.com/office/drawing/2014/main" id="{C262039B-8697-E67D-28E0-1CA6024398F1}"/>
                </a:ext>
              </a:extLst>
            </p:cNvPr>
            <p:cNvGrpSpPr>
              <a:grpSpLocks/>
            </p:cNvGrpSpPr>
            <p:nvPr/>
          </p:nvGrpSpPr>
          <p:grpSpPr bwMode="auto">
            <a:xfrm>
              <a:off x="624" y="4800"/>
              <a:ext cx="2016" cy="768"/>
              <a:chOff x="624" y="4800"/>
              <a:chExt cx="2016" cy="768"/>
            </a:xfrm>
          </p:grpSpPr>
          <p:sp>
            <p:nvSpPr>
              <p:cNvPr id="100362" name="Line 14">
                <a:extLst>
                  <a:ext uri="{FF2B5EF4-FFF2-40B4-BE49-F238E27FC236}">
                    <a16:creationId xmlns:a16="http://schemas.microsoft.com/office/drawing/2014/main" id="{E9219863-CA92-BCD4-21BD-BF45B0846A52}"/>
                  </a:ext>
                </a:extLst>
              </p:cNvPr>
              <p:cNvSpPr>
                <a:spLocks noChangeShapeType="1"/>
              </p:cNvSpPr>
              <p:nvPr/>
            </p:nvSpPr>
            <p:spPr bwMode="auto">
              <a:xfrm>
                <a:off x="2640" y="4800"/>
                <a:ext cx="0" cy="768"/>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wrap="none">
                <a:spAutoFit/>
              </a:bodyPr>
              <a:lstStyle/>
              <a:p>
                <a:endParaRPr lang="en-US"/>
              </a:p>
            </p:txBody>
          </p:sp>
          <p:sp>
            <p:nvSpPr>
              <p:cNvPr id="100363" name="Line 15">
                <a:extLst>
                  <a:ext uri="{FF2B5EF4-FFF2-40B4-BE49-F238E27FC236}">
                    <a16:creationId xmlns:a16="http://schemas.microsoft.com/office/drawing/2014/main" id="{948C7ADA-B2F6-BF58-F86D-12CA604001BF}"/>
                  </a:ext>
                </a:extLst>
              </p:cNvPr>
              <p:cNvSpPr>
                <a:spLocks noChangeShapeType="1"/>
              </p:cNvSpPr>
              <p:nvPr/>
            </p:nvSpPr>
            <p:spPr bwMode="auto">
              <a:xfrm flipH="1">
                <a:off x="672" y="5328"/>
                <a:ext cx="1968"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US"/>
              </a:p>
            </p:txBody>
          </p:sp>
          <p:sp>
            <p:nvSpPr>
              <p:cNvPr id="100364" name="Line 16">
                <a:extLst>
                  <a:ext uri="{FF2B5EF4-FFF2-40B4-BE49-F238E27FC236}">
                    <a16:creationId xmlns:a16="http://schemas.microsoft.com/office/drawing/2014/main" id="{2C3C1C8E-2BE3-7C59-F42F-3E951435A158}"/>
                  </a:ext>
                </a:extLst>
              </p:cNvPr>
              <p:cNvSpPr>
                <a:spLocks noChangeShapeType="1"/>
              </p:cNvSpPr>
              <p:nvPr/>
            </p:nvSpPr>
            <p:spPr bwMode="auto">
              <a:xfrm>
                <a:off x="624" y="4992"/>
                <a:ext cx="0" cy="576"/>
              </a:xfrm>
              <a:prstGeom prst="line">
                <a:avLst/>
              </a:prstGeom>
              <a:noFill/>
              <a:ln w="57150">
                <a:solidFill>
                  <a:srgbClr val="FF0000"/>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grpSp>
      </p:grpSp>
      <p:sp>
        <p:nvSpPr>
          <p:cNvPr id="100359" name="Rectangle 18">
            <a:extLst>
              <a:ext uri="{FF2B5EF4-FFF2-40B4-BE49-F238E27FC236}">
                <a16:creationId xmlns:a16="http://schemas.microsoft.com/office/drawing/2014/main" id="{4411517D-6D91-144B-36DE-AF81EF5003D5}"/>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75459"/>
                                        </p:tgtEl>
                                        <p:attrNameLst>
                                          <p:attrName>style.visibility</p:attrName>
                                        </p:attrNameLst>
                                      </p:cBhvr>
                                      <p:to>
                                        <p:strVal val="visible"/>
                                      </p:to>
                                    </p:set>
                                    <p:animEffect transition="in" filter="wipe(left)">
                                      <p:cBhvr>
                                        <p:cTn id="7" dur="500"/>
                                        <p:tgtEl>
                                          <p:spTgt spid="275459"/>
                                        </p:tgtEl>
                                      </p:cBhvr>
                                    </p:animEffect>
                                  </p:childTnLst>
                                </p:cTn>
                              </p:par>
                            </p:childTnLst>
                          </p:cTn>
                        </p:par>
                        <p:par>
                          <p:cTn id="8" fill="hold" nodeType="afterGroup">
                            <p:stCondLst>
                              <p:cond delay="500"/>
                            </p:stCondLst>
                            <p:childTnLst>
                              <p:par>
                                <p:cTn id="9" presetID="22" presetClass="entr" presetSubtype="8" fill="hold" grpId="0" nodeType="afterEffect">
                                  <p:stCondLst>
                                    <p:cond delay="1000"/>
                                  </p:stCondLst>
                                  <p:childTnLst>
                                    <p:set>
                                      <p:cBhvr>
                                        <p:cTn id="10" dur="1" fill="hold">
                                          <p:stCondLst>
                                            <p:cond delay="0"/>
                                          </p:stCondLst>
                                        </p:cTn>
                                        <p:tgtEl>
                                          <p:spTgt spid="275460"/>
                                        </p:tgtEl>
                                        <p:attrNameLst>
                                          <p:attrName>style.visibility</p:attrName>
                                        </p:attrNameLst>
                                      </p:cBhvr>
                                      <p:to>
                                        <p:strVal val="visible"/>
                                      </p:to>
                                    </p:set>
                                    <p:animEffect transition="in" filter="wipe(left)">
                                      <p:cBhvr>
                                        <p:cTn id="11" dur="500"/>
                                        <p:tgtEl>
                                          <p:spTgt spid="275460"/>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2"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right)">
                                      <p:cBhvr>
                                        <p:cTn id="16" dur="500"/>
                                        <p:tgtEl>
                                          <p:spTgt spid="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up)">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9" grpId="0" autoUpdateAnimBg="0"/>
      <p:bldP spid="275460" grpId="0"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1378" name="Group 26">
            <a:extLst>
              <a:ext uri="{FF2B5EF4-FFF2-40B4-BE49-F238E27FC236}">
                <a16:creationId xmlns:a16="http://schemas.microsoft.com/office/drawing/2014/main" id="{997FF24A-4526-8C88-ACC5-1C2813814152}"/>
              </a:ext>
            </a:extLst>
          </p:cNvPr>
          <p:cNvGrpSpPr>
            <a:grpSpLocks/>
          </p:cNvGrpSpPr>
          <p:nvPr/>
        </p:nvGrpSpPr>
        <p:grpSpPr bwMode="auto">
          <a:xfrm>
            <a:off x="209550" y="931863"/>
            <a:ext cx="8748713" cy="5661025"/>
            <a:chOff x="132" y="587"/>
            <a:chExt cx="5511" cy="3566"/>
          </a:xfrm>
        </p:grpSpPr>
        <p:pic>
          <p:nvPicPr>
            <p:cNvPr id="101383" name="Picture 22" descr="Grading Plan">
              <a:extLst>
                <a:ext uri="{FF2B5EF4-FFF2-40B4-BE49-F238E27FC236}">
                  <a16:creationId xmlns:a16="http://schemas.microsoft.com/office/drawing/2014/main" id="{AEB65903-513B-78AB-3815-CEDE1273AB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 y="587"/>
              <a:ext cx="5511" cy="3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84" name="Rectangle 25">
              <a:extLst>
                <a:ext uri="{FF2B5EF4-FFF2-40B4-BE49-F238E27FC236}">
                  <a16:creationId xmlns:a16="http://schemas.microsoft.com/office/drawing/2014/main" id="{F3C93863-A307-6CD0-C666-5B5EE2E4D16C}"/>
                </a:ext>
              </a:extLst>
            </p:cNvPr>
            <p:cNvSpPr>
              <a:spLocks noChangeArrowheads="1"/>
            </p:cNvSpPr>
            <p:nvPr/>
          </p:nvSpPr>
          <p:spPr bwMode="auto">
            <a:xfrm>
              <a:off x="1152" y="3696"/>
              <a:ext cx="1248" cy="19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grpSp>
      <p:sp>
        <p:nvSpPr>
          <p:cNvPr id="101379" name="Rectangle 19">
            <a:extLst>
              <a:ext uri="{FF2B5EF4-FFF2-40B4-BE49-F238E27FC236}">
                <a16:creationId xmlns:a16="http://schemas.microsoft.com/office/drawing/2014/main" id="{7FE70695-F83F-47A8-4990-683735AF0AD0}"/>
              </a:ext>
            </a:extLst>
          </p:cNvPr>
          <p:cNvSpPr>
            <a:spLocks noGrp="1" noChangeArrowheads="1"/>
          </p:cNvSpPr>
          <p:nvPr>
            <p:ph type="title"/>
          </p:nvPr>
        </p:nvSpPr>
        <p:spPr bwMode="auto">
          <a:xfrm>
            <a:off x="725488" y="0"/>
            <a:ext cx="8875712" cy="1089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6382" tIns="0" rIns="115659" bIns="0" numCol="1" anchor="ctr" anchorCtr="0" compatLnSpc="1">
            <a:prstTxWarp prst="textNoShape">
              <a:avLst/>
            </a:prstTxWarp>
          </a:bodyPr>
          <a:lstStyle/>
          <a:p>
            <a:pPr algn="l" eaLnBrk="1" hangingPunct="1"/>
            <a:r>
              <a:rPr lang="en-US" altLang="en-US"/>
              <a:t>Plan Reading  </a:t>
            </a:r>
          </a:p>
        </p:txBody>
      </p:sp>
      <p:sp>
        <p:nvSpPr>
          <p:cNvPr id="276503" name="Rectangle 23">
            <a:extLst>
              <a:ext uri="{FF2B5EF4-FFF2-40B4-BE49-F238E27FC236}">
                <a16:creationId xmlns:a16="http://schemas.microsoft.com/office/drawing/2014/main" id="{0AA7BD94-3B03-F23E-2693-83F15C7D8545}"/>
              </a:ext>
              <a:ext uri="{C183D7F6-B498-43B3-948B-1728B52AA6E4}">
                <adec:decorative xmlns:adec="http://schemas.microsoft.com/office/drawing/2017/decorative" val="1"/>
              </a:ext>
            </a:extLst>
          </p:cNvPr>
          <p:cNvSpPr>
            <a:spLocks/>
          </p:cNvSpPr>
          <p:nvPr/>
        </p:nvSpPr>
        <p:spPr bwMode="auto">
          <a:xfrm>
            <a:off x="7983538" y="5732463"/>
            <a:ext cx="749300" cy="482600"/>
          </a:xfrm>
          <a:prstGeom prst="rect">
            <a:avLst/>
          </a:prstGeom>
          <a:noFill/>
          <a:ln w="127000">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76504" name="Rectangle 24">
            <a:extLst>
              <a:ext uri="{FF2B5EF4-FFF2-40B4-BE49-F238E27FC236}">
                <a16:creationId xmlns:a16="http://schemas.microsoft.com/office/drawing/2014/main" id="{395F00C2-F423-8B78-A23C-71EE2B086EA2}"/>
              </a:ext>
              <a:ext uri="{C183D7F6-B498-43B3-948B-1728B52AA6E4}">
                <adec:decorative xmlns:adec="http://schemas.microsoft.com/office/drawing/2017/decorative" val="1"/>
              </a:ext>
            </a:extLst>
          </p:cNvPr>
          <p:cNvSpPr>
            <a:spLocks noChangeArrowheads="1"/>
          </p:cNvSpPr>
          <p:nvPr/>
        </p:nvSpPr>
        <p:spPr bwMode="auto">
          <a:xfrm>
            <a:off x="1905000" y="5257800"/>
            <a:ext cx="1905000" cy="914400"/>
          </a:xfrm>
          <a:prstGeom prst="rect">
            <a:avLst/>
          </a:prstGeom>
          <a:noFill/>
          <a:ln w="38100">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276507" name="Picture 27" descr="Grading Plan legend enlarged">
            <a:extLst>
              <a:ext uri="{FF2B5EF4-FFF2-40B4-BE49-F238E27FC236}">
                <a16:creationId xmlns:a16="http://schemas.microsoft.com/office/drawing/2014/main" id="{E620B59D-B754-E4DD-E7A6-3F25907796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4495800"/>
            <a:ext cx="4929188" cy="1828800"/>
          </a:xfrm>
          <a:prstGeom prst="rect">
            <a:avLst/>
          </a:prstGeom>
          <a:noFill/>
          <a:ln w="38100">
            <a:solidFill>
              <a:srgbClr val="002060"/>
            </a:solidFill>
            <a:miter lim="800000"/>
            <a:headEnd/>
            <a:tailEnd/>
          </a:ln>
          <a:extLst>
            <a:ext uri="{909E8E84-426E-40DD-AFC4-6F175D3DCCD1}">
              <a14:hiddenFill xmlns:a14="http://schemas.microsoft.com/office/drawing/2010/main">
                <a:solidFill>
                  <a:srgbClr val="FFFFFF"/>
                </a:solidFill>
              </a14:hiddenFill>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88" fill="hold" grpId="0" nodeType="clickEffect">
                                  <p:stCondLst>
                                    <p:cond delay="0"/>
                                  </p:stCondLst>
                                  <p:childTnLst>
                                    <p:set>
                                      <p:cBhvr>
                                        <p:cTn id="6" dur="1" fill="hold">
                                          <p:stCondLst>
                                            <p:cond delay="0"/>
                                          </p:stCondLst>
                                        </p:cTn>
                                        <p:tgtEl>
                                          <p:spTgt spid="276503"/>
                                        </p:tgtEl>
                                        <p:attrNameLst>
                                          <p:attrName>style.visibility</p:attrName>
                                        </p:attrNameLst>
                                      </p:cBhvr>
                                      <p:to>
                                        <p:strVal val="visible"/>
                                      </p:to>
                                    </p:set>
                                    <p:anim calcmode="lin" valueType="num">
                                      <p:cBhvr>
                                        <p:cTn id="7" dur="500" fill="hold"/>
                                        <p:tgtEl>
                                          <p:spTgt spid="276503"/>
                                        </p:tgtEl>
                                        <p:attrNameLst>
                                          <p:attrName>ppt_w</p:attrName>
                                        </p:attrNameLst>
                                      </p:cBhvr>
                                      <p:tavLst>
                                        <p:tav tm="0">
                                          <p:val>
                                            <p:strVal val="4/3*#ppt_w"/>
                                          </p:val>
                                        </p:tav>
                                        <p:tav tm="100000">
                                          <p:val>
                                            <p:strVal val="#ppt_w"/>
                                          </p:val>
                                        </p:tav>
                                      </p:tavLst>
                                    </p:anim>
                                    <p:anim calcmode="lin" valueType="num">
                                      <p:cBhvr>
                                        <p:cTn id="8" dur="500" fill="hold"/>
                                        <p:tgtEl>
                                          <p:spTgt spid="276503"/>
                                        </p:tgtEl>
                                        <p:attrNameLst>
                                          <p:attrName>ppt_h</p:attrName>
                                        </p:attrNameLst>
                                      </p:cBhvr>
                                      <p:tavLst>
                                        <p:tav tm="0">
                                          <p:val>
                                            <p:strVal val="4/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88" fill="hold" grpId="0" nodeType="clickEffect">
                                  <p:stCondLst>
                                    <p:cond delay="0"/>
                                  </p:stCondLst>
                                  <p:childTnLst>
                                    <p:set>
                                      <p:cBhvr>
                                        <p:cTn id="12" dur="1" fill="hold">
                                          <p:stCondLst>
                                            <p:cond delay="0"/>
                                          </p:stCondLst>
                                        </p:cTn>
                                        <p:tgtEl>
                                          <p:spTgt spid="276504"/>
                                        </p:tgtEl>
                                        <p:attrNameLst>
                                          <p:attrName>style.visibility</p:attrName>
                                        </p:attrNameLst>
                                      </p:cBhvr>
                                      <p:to>
                                        <p:strVal val="visible"/>
                                      </p:to>
                                    </p:set>
                                    <p:anim calcmode="lin" valueType="num">
                                      <p:cBhvr>
                                        <p:cTn id="13" dur="1000" fill="hold"/>
                                        <p:tgtEl>
                                          <p:spTgt spid="276504"/>
                                        </p:tgtEl>
                                        <p:attrNameLst>
                                          <p:attrName>ppt_w</p:attrName>
                                        </p:attrNameLst>
                                      </p:cBhvr>
                                      <p:tavLst>
                                        <p:tav tm="0">
                                          <p:val>
                                            <p:strVal val="4/3*#ppt_w"/>
                                          </p:val>
                                        </p:tav>
                                        <p:tav tm="100000">
                                          <p:val>
                                            <p:strVal val="#ppt_w"/>
                                          </p:val>
                                        </p:tav>
                                      </p:tavLst>
                                    </p:anim>
                                    <p:anim calcmode="lin" valueType="num">
                                      <p:cBhvr>
                                        <p:cTn id="14" dur="1000" fill="hold"/>
                                        <p:tgtEl>
                                          <p:spTgt spid="276504"/>
                                        </p:tgtEl>
                                        <p:attrNameLst>
                                          <p:attrName>ppt_h</p:attrName>
                                        </p:attrNameLst>
                                      </p:cBhvr>
                                      <p:tavLst>
                                        <p:tav tm="0">
                                          <p:val>
                                            <p:strVal val="4/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nodeType="clickEffect">
                                  <p:stCondLst>
                                    <p:cond delay="0"/>
                                  </p:stCondLst>
                                  <p:childTnLst>
                                    <p:set>
                                      <p:cBhvr>
                                        <p:cTn id="18" dur="1" fill="hold">
                                          <p:stCondLst>
                                            <p:cond delay="0"/>
                                          </p:stCondLst>
                                        </p:cTn>
                                        <p:tgtEl>
                                          <p:spTgt spid="276507"/>
                                        </p:tgtEl>
                                        <p:attrNameLst>
                                          <p:attrName>style.visibility</p:attrName>
                                        </p:attrNameLst>
                                      </p:cBhvr>
                                      <p:to>
                                        <p:strVal val="visible"/>
                                      </p:to>
                                    </p:set>
                                    <p:anim calcmode="lin" valueType="num">
                                      <p:cBhvr>
                                        <p:cTn id="19" dur="1000" fill="hold"/>
                                        <p:tgtEl>
                                          <p:spTgt spid="276507"/>
                                        </p:tgtEl>
                                        <p:attrNameLst>
                                          <p:attrName>ppt_w</p:attrName>
                                        </p:attrNameLst>
                                      </p:cBhvr>
                                      <p:tavLst>
                                        <p:tav tm="0">
                                          <p:val>
                                            <p:strVal val="2/3*#ppt_w"/>
                                          </p:val>
                                        </p:tav>
                                        <p:tav tm="100000">
                                          <p:val>
                                            <p:strVal val="#ppt_w"/>
                                          </p:val>
                                        </p:tav>
                                      </p:tavLst>
                                    </p:anim>
                                    <p:anim calcmode="lin" valueType="num">
                                      <p:cBhvr>
                                        <p:cTn id="20" dur="1000" fill="hold"/>
                                        <p:tgtEl>
                                          <p:spTgt spid="276507"/>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3" grpId="0" animBg="1"/>
      <p:bldP spid="276504"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06904C11-F0EE-24D9-FF67-90EF2D2071F8}"/>
              </a:ext>
              <a:ext uri="{C183D7F6-B498-43B3-948B-1728B52AA6E4}">
                <adec:decorative xmlns:adec="http://schemas.microsoft.com/office/drawing/2017/decorative" val="1"/>
              </a:ext>
            </a:extLst>
          </p:cNvPr>
          <p:cNvSpPr>
            <a:spLocks noChangeArrowheads="1"/>
          </p:cNvSpPr>
          <p:nvPr/>
        </p:nvSpPr>
        <p:spPr bwMode="auto">
          <a:xfrm>
            <a:off x="0" y="5334000"/>
            <a:ext cx="9372600" cy="1524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112643" name="Picture 3" descr="cut and fill 2">
            <a:extLst>
              <a:ext uri="{FF2B5EF4-FFF2-40B4-BE49-F238E27FC236}">
                <a16:creationId xmlns:a16="http://schemas.microsoft.com/office/drawing/2014/main" id="{3D98151E-C1F9-0782-55DE-DEA32A588D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6491"/>
          <a:stretch>
            <a:fillRect/>
          </a:stretch>
        </p:blipFill>
        <p:spPr bwMode="auto">
          <a:xfrm>
            <a:off x="3175" y="914400"/>
            <a:ext cx="9140825" cy="469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4" name="Text Box 4">
            <a:extLst>
              <a:ext uri="{FF2B5EF4-FFF2-40B4-BE49-F238E27FC236}">
                <a16:creationId xmlns:a16="http://schemas.microsoft.com/office/drawing/2014/main" id="{0DFF866D-C57B-BCAB-81E2-56FAA492EFB4}"/>
              </a:ext>
            </a:extLst>
          </p:cNvPr>
          <p:cNvSpPr txBox="1">
            <a:spLocks noChangeArrowheads="1"/>
          </p:cNvSpPr>
          <p:nvPr/>
        </p:nvSpPr>
        <p:spPr bwMode="auto">
          <a:xfrm>
            <a:off x="838200" y="228600"/>
            <a:ext cx="6584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 Cut and Fill </a:t>
            </a:r>
          </a:p>
        </p:txBody>
      </p:sp>
      <p:sp>
        <p:nvSpPr>
          <p:cNvPr id="291852" name="Text Box 12">
            <a:extLst>
              <a:ext uri="{FF2B5EF4-FFF2-40B4-BE49-F238E27FC236}">
                <a16:creationId xmlns:a16="http://schemas.microsoft.com/office/drawing/2014/main" id="{9A15216E-88D4-D97D-EB1C-E4E9503DA16F}"/>
              </a:ext>
            </a:extLst>
          </p:cNvPr>
          <p:cNvSpPr txBox="1">
            <a:spLocks noChangeArrowheads="1"/>
          </p:cNvSpPr>
          <p:nvPr/>
        </p:nvSpPr>
        <p:spPr bwMode="auto">
          <a:xfrm>
            <a:off x="1143000" y="5911850"/>
            <a:ext cx="7467600" cy="3413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1600">
                <a:solidFill>
                  <a:schemeClr val="tx1"/>
                </a:solidFill>
              </a:rPr>
              <a:t>Question: Why should you be concerned with the amount of cut and fill?</a:t>
            </a:r>
          </a:p>
        </p:txBody>
      </p:sp>
      <p:grpSp>
        <p:nvGrpSpPr>
          <p:cNvPr id="2" name="Group 16">
            <a:extLst>
              <a:ext uri="{FF2B5EF4-FFF2-40B4-BE49-F238E27FC236}">
                <a16:creationId xmlns:a16="http://schemas.microsoft.com/office/drawing/2014/main" id="{E29E1140-4A54-69CE-67DA-A9F274FCA960}"/>
              </a:ext>
            </a:extLst>
          </p:cNvPr>
          <p:cNvGrpSpPr>
            <a:grpSpLocks/>
          </p:cNvGrpSpPr>
          <p:nvPr/>
        </p:nvGrpSpPr>
        <p:grpSpPr bwMode="auto">
          <a:xfrm>
            <a:off x="4724400" y="3581400"/>
            <a:ext cx="1143000" cy="609600"/>
            <a:chOff x="2976" y="2256"/>
            <a:chExt cx="720" cy="384"/>
          </a:xfrm>
        </p:grpSpPr>
        <p:sp>
          <p:nvSpPr>
            <p:cNvPr id="112650" name="Freeform 9" descr="Wide upward diagonal">
              <a:extLst>
                <a:ext uri="{FF2B5EF4-FFF2-40B4-BE49-F238E27FC236}">
                  <a16:creationId xmlns:a16="http://schemas.microsoft.com/office/drawing/2014/main" id="{D670DC28-D5F0-7F03-A34A-A0F23D0F0DEA}"/>
                </a:ext>
              </a:extLst>
            </p:cNvPr>
            <p:cNvSpPr>
              <a:spLocks/>
            </p:cNvSpPr>
            <p:nvPr/>
          </p:nvSpPr>
          <p:spPr bwMode="auto">
            <a:xfrm>
              <a:off x="2976" y="2256"/>
              <a:ext cx="720" cy="384"/>
            </a:xfrm>
            <a:custGeom>
              <a:avLst/>
              <a:gdLst>
                <a:gd name="T0" fmla="*/ 0 w 720"/>
                <a:gd name="T1" fmla="*/ 192 h 384"/>
                <a:gd name="T2" fmla="*/ 144 w 720"/>
                <a:gd name="T3" fmla="*/ 144 h 384"/>
                <a:gd name="T4" fmla="*/ 288 w 720"/>
                <a:gd name="T5" fmla="*/ 48 h 384"/>
                <a:gd name="T6" fmla="*/ 432 w 720"/>
                <a:gd name="T7" fmla="*/ 0 h 384"/>
                <a:gd name="T8" fmla="*/ 624 w 720"/>
                <a:gd name="T9" fmla="*/ 48 h 384"/>
                <a:gd name="T10" fmla="*/ 720 w 720"/>
                <a:gd name="T11" fmla="*/ 144 h 384"/>
                <a:gd name="T12" fmla="*/ 672 w 720"/>
                <a:gd name="T13" fmla="*/ 288 h 384"/>
                <a:gd name="T14" fmla="*/ 480 w 720"/>
                <a:gd name="T15" fmla="*/ 384 h 384"/>
                <a:gd name="T16" fmla="*/ 288 w 720"/>
                <a:gd name="T17" fmla="*/ 384 h 384"/>
                <a:gd name="T18" fmla="*/ 96 w 720"/>
                <a:gd name="T19" fmla="*/ 336 h 384"/>
                <a:gd name="T20" fmla="*/ 0 w 720"/>
                <a:gd name="T21" fmla="*/ 288 h 384"/>
                <a:gd name="T22" fmla="*/ 0 w 720"/>
                <a:gd name="T23" fmla="*/ 192 h 38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20"/>
                <a:gd name="T37" fmla="*/ 0 h 384"/>
                <a:gd name="T38" fmla="*/ 720 w 720"/>
                <a:gd name="T39" fmla="*/ 384 h 38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20" h="384">
                  <a:moveTo>
                    <a:pt x="0" y="192"/>
                  </a:moveTo>
                  <a:lnTo>
                    <a:pt x="144" y="144"/>
                  </a:lnTo>
                  <a:lnTo>
                    <a:pt x="288" y="48"/>
                  </a:lnTo>
                  <a:lnTo>
                    <a:pt x="432" y="0"/>
                  </a:lnTo>
                  <a:lnTo>
                    <a:pt x="624" y="48"/>
                  </a:lnTo>
                  <a:lnTo>
                    <a:pt x="720" y="144"/>
                  </a:lnTo>
                  <a:lnTo>
                    <a:pt x="672" y="288"/>
                  </a:lnTo>
                  <a:lnTo>
                    <a:pt x="480" y="384"/>
                  </a:lnTo>
                  <a:lnTo>
                    <a:pt x="288" y="384"/>
                  </a:lnTo>
                  <a:lnTo>
                    <a:pt x="96" y="336"/>
                  </a:lnTo>
                  <a:lnTo>
                    <a:pt x="0" y="288"/>
                  </a:lnTo>
                  <a:lnTo>
                    <a:pt x="0" y="192"/>
                  </a:lnTo>
                  <a:close/>
                </a:path>
              </a:pathLst>
            </a:custGeom>
            <a:blipFill dpi="0" rotWithShape="0">
              <a:blip r:embed="rId4"/>
              <a:srcRect/>
              <a:tile tx="0" ty="0" sx="100000" sy="100000" flip="none" algn="tl"/>
            </a:bli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2651" name="Text Box 14">
              <a:extLst>
                <a:ext uri="{FF2B5EF4-FFF2-40B4-BE49-F238E27FC236}">
                  <a16:creationId xmlns:a16="http://schemas.microsoft.com/office/drawing/2014/main" id="{3F48123D-E60D-5780-BEF2-76416F752FCF}"/>
                </a:ext>
              </a:extLst>
            </p:cNvPr>
            <p:cNvSpPr txBox="1">
              <a:spLocks noChangeArrowheads="1"/>
            </p:cNvSpPr>
            <p:nvPr/>
          </p:nvSpPr>
          <p:spPr bwMode="auto">
            <a:xfrm>
              <a:off x="3137" y="2304"/>
              <a:ext cx="51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CUT</a:t>
              </a:r>
            </a:p>
          </p:txBody>
        </p:sp>
      </p:grpSp>
      <p:grpSp>
        <p:nvGrpSpPr>
          <p:cNvPr id="3" name="Group 17">
            <a:extLst>
              <a:ext uri="{FF2B5EF4-FFF2-40B4-BE49-F238E27FC236}">
                <a16:creationId xmlns:a16="http://schemas.microsoft.com/office/drawing/2014/main" id="{601C8128-0737-DA1E-A60B-9BFEE8BEA7E3}"/>
              </a:ext>
            </a:extLst>
          </p:cNvPr>
          <p:cNvGrpSpPr>
            <a:grpSpLocks/>
          </p:cNvGrpSpPr>
          <p:nvPr/>
        </p:nvGrpSpPr>
        <p:grpSpPr bwMode="auto">
          <a:xfrm>
            <a:off x="1905000" y="2713038"/>
            <a:ext cx="4114800" cy="2163762"/>
            <a:chOff x="1200" y="1709"/>
            <a:chExt cx="2592" cy="1363"/>
          </a:xfrm>
        </p:grpSpPr>
        <p:sp>
          <p:nvSpPr>
            <p:cNvPr id="112648" name="Freeform 10" descr="Wide downward diagonal">
              <a:extLst>
                <a:ext uri="{FF2B5EF4-FFF2-40B4-BE49-F238E27FC236}">
                  <a16:creationId xmlns:a16="http://schemas.microsoft.com/office/drawing/2014/main" id="{1D0F5E17-9730-67A6-D334-62B5E906ECF2}"/>
                </a:ext>
              </a:extLst>
            </p:cNvPr>
            <p:cNvSpPr>
              <a:spLocks/>
            </p:cNvSpPr>
            <p:nvPr/>
          </p:nvSpPr>
          <p:spPr bwMode="auto">
            <a:xfrm>
              <a:off x="1200" y="1709"/>
              <a:ext cx="2592" cy="1363"/>
            </a:xfrm>
            <a:custGeom>
              <a:avLst/>
              <a:gdLst>
                <a:gd name="T0" fmla="*/ 48 w 2592"/>
                <a:gd name="T1" fmla="*/ 1315 h 1363"/>
                <a:gd name="T2" fmla="*/ 0 w 2592"/>
                <a:gd name="T3" fmla="*/ 1027 h 1363"/>
                <a:gd name="T4" fmla="*/ 144 w 2592"/>
                <a:gd name="T5" fmla="*/ 739 h 1363"/>
                <a:gd name="T6" fmla="*/ 384 w 2592"/>
                <a:gd name="T7" fmla="*/ 499 h 1363"/>
                <a:gd name="T8" fmla="*/ 624 w 2592"/>
                <a:gd name="T9" fmla="*/ 307 h 1363"/>
                <a:gd name="T10" fmla="*/ 768 w 2592"/>
                <a:gd name="T11" fmla="*/ 163 h 1363"/>
                <a:gd name="T12" fmla="*/ 835 w 2592"/>
                <a:gd name="T13" fmla="*/ 51 h 1363"/>
                <a:gd name="T14" fmla="*/ 950 w 2592"/>
                <a:gd name="T15" fmla="*/ 45 h 1363"/>
                <a:gd name="T16" fmla="*/ 1152 w 2592"/>
                <a:gd name="T17" fmla="*/ 19 h 1363"/>
                <a:gd name="T18" fmla="*/ 1302 w 2592"/>
                <a:gd name="T19" fmla="*/ 0 h 1363"/>
                <a:gd name="T20" fmla="*/ 1488 w 2592"/>
                <a:gd name="T21" fmla="*/ 67 h 1363"/>
                <a:gd name="T22" fmla="*/ 1680 w 2592"/>
                <a:gd name="T23" fmla="*/ 259 h 1363"/>
                <a:gd name="T24" fmla="*/ 2112 w 2592"/>
                <a:gd name="T25" fmla="*/ 211 h 1363"/>
                <a:gd name="T26" fmla="*/ 2304 w 2592"/>
                <a:gd name="T27" fmla="*/ 259 h 1363"/>
                <a:gd name="T28" fmla="*/ 2493 w 2592"/>
                <a:gd name="T29" fmla="*/ 352 h 1363"/>
                <a:gd name="T30" fmla="*/ 2592 w 2592"/>
                <a:gd name="T31" fmla="*/ 499 h 1363"/>
                <a:gd name="T32" fmla="*/ 2592 w 2592"/>
                <a:gd name="T33" fmla="*/ 595 h 1363"/>
                <a:gd name="T34" fmla="*/ 2304 w 2592"/>
                <a:gd name="T35" fmla="*/ 451 h 1363"/>
                <a:gd name="T36" fmla="*/ 2141 w 2592"/>
                <a:gd name="T37" fmla="*/ 390 h 1363"/>
                <a:gd name="T38" fmla="*/ 1824 w 2592"/>
                <a:gd name="T39" fmla="*/ 547 h 1363"/>
                <a:gd name="T40" fmla="*/ 1632 w 2592"/>
                <a:gd name="T41" fmla="*/ 451 h 1363"/>
                <a:gd name="T42" fmla="*/ 1488 w 2592"/>
                <a:gd name="T43" fmla="*/ 403 h 1363"/>
                <a:gd name="T44" fmla="*/ 1213 w 2592"/>
                <a:gd name="T45" fmla="*/ 461 h 1363"/>
                <a:gd name="T46" fmla="*/ 1008 w 2592"/>
                <a:gd name="T47" fmla="*/ 547 h 1363"/>
                <a:gd name="T48" fmla="*/ 864 w 2592"/>
                <a:gd name="T49" fmla="*/ 739 h 1363"/>
                <a:gd name="T50" fmla="*/ 768 w 2592"/>
                <a:gd name="T51" fmla="*/ 931 h 1363"/>
                <a:gd name="T52" fmla="*/ 624 w 2592"/>
                <a:gd name="T53" fmla="*/ 1219 h 1363"/>
                <a:gd name="T54" fmla="*/ 432 w 2592"/>
                <a:gd name="T55" fmla="*/ 1363 h 1363"/>
                <a:gd name="T56" fmla="*/ 192 w 2592"/>
                <a:gd name="T57" fmla="*/ 1363 h 1363"/>
                <a:gd name="T58" fmla="*/ 48 w 2592"/>
                <a:gd name="T59" fmla="*/ 1315 h 13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592"/>
                <a:gd name="T91" fmla="*/ 0 h 1363"/>
                <a:gd name="T92" fmla="*/ 2592 w 2592"/>
                <a:gd name="T93" fmla="*/ 1363 h 136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592" h="1363">
                  <a:moveTo>
                    <a:pt x="48" y="1315"/>
                  </a:moveTo>
                  <a:lnTo>
                    <a:pt x="0" y="1027"/>
                  </a:lnTo>
                  <a:lnTo>
                    <a:pt x="144" y="739"/>
                  </a:lnTo>
                  <a:lnTo>
                    <a:pt x="384" y="499"/>
                  </a:lnTo>
                  <a:lnTo>
                    <a:pt x="624" y="307"/>
                  </a:lnTo>
                  <a:lnTo>
                    <a:pt x="768" y="163"/>
                  </a:lnTo>
                  <a:lnTo>
                    <a:pt x="835" y="51"/>
                  </a:lnTo>
                  <a:lnTo>
                    <a:pt x="950" y="45"/>
                  </a:lnTo>
                  <a:lnTo>
                    <a:pt x="1152" y="19"/>
                  </a:lnTo>
                  <a:lnTo>
                    <a:pt x="1302" y="0"/>
                  </a:lnTo>
                  <a:lnTo>
                    <a:pt x="1488" y="67"/>
                  </a:lnTo>
                  <a:lnTo>
                    <a:pt x="1680" y="259"/>
                  </a:lnTo>
                  <a:lnTo>
                    <a:pt x="2112" y="211"/>
                  </a:lnTo>
                  <a:lnTo>
                    <a:pt x="2304" y="259"/>
                  </a:lnTo>
                  <a:lnTo>
                    <a:pt x="2493" y="352"/>
                  </a:lnTo>
                  <a:lnTo>
                    <a:pt x="2592" y="499"/>
                  </a:lnTo>
                  <a:lnTo>
                    <a:pt x="2592" y="595"/>
                  </a:lnTo>
                  <a:lnTo>
                    <a:pt x="2304" y="451"/>
                  </a:lnTo>
                  <a:lnTo>
                    <a:pt x="2141" y="390"/>
                  </a:lnTo>
                  <a:cubicBezTo>
                    <a:pt x="2061" y="406"/>
                    <a:pt x="1909" y="537"/>
                    <a:pt x="1824" y="547"/>
                  </a:cubicBezTo>
                  <a:cubicBezTo>
                    <a:pt x="1739" y="557"/>
                    <a:pt x="1688" y="475"/>
                    <a:pt x="1632" y="451"/>
                  </a:cubicBezTo>
                  <a:lnTo>
                    <a:pt x="1488" y="403"/>
                  </a:lnTo>
                  <a:lnTo>
                    <a:pt x="1213" y="461"/>
                  </a:lnTo>
                  <a:lnTo>
                    <a:pt x="1008" y="547"/>
                  </a:lnTo>
                  <a:lnTo>
                    <a:pt x="864" y="739"/>
                  </a:lnTo>
                  <a:lnTo>
                    <a:pt x="768" y="931"/>
                  </a:lnTo>
                  <a:lnTo>
                    <a:pt x="624" y="1219"/>
                  </a:lnTo>
                  <a:lnTo>
                    <a:pt x="432" y="1363"/>
                  </a:lnTo>
                  <a:lnTo>
                    <a:pt x="192" y="1363"/>
                  </a:lnTo>
                  <a:lnTo>
                    <a:pt x="48" y="1315"/>
                  </a:lnTo>
                  <a:close/>
                </a:path>
              </a:pathLst>
            </a:custGeom>
            <a:blipFill dpi="0" rotWithShape="0">
              <a:blip r:embed="rId5"/>
              <a:srcRect/>
              <a:tile tx="0" ty="0" sx="100000" sy="100000" flip="none" algn="tl"/>
            </a:bli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2649" name="Text Box 15">
              <a:extLst>
                <a:ext uri="{FF2B5EF4-FFF2-40B4-BE49-F238E27FC236}">
                  <a16:creationId xmlns:a16="http://schemas.microsoft.com/office/drawing/2014/main" id="{159BA8F1-EE37-B4FC-8A32-AB8BC9BE8C7D}"/>
                </a:ext>
              </a:extLst>
            </p:cNvPr>
            <p:cNvSpPr txBox="1">
              <a:spLocks noChangeArrowheads="1"/>
            </p:cNvSpPr>
            <p:nvPr/>
          </p:nvSpPr>
          <p:spPr bwMode="auto">
            <a:xfrm>
              <a:off x="2064" y="1824"/>
              <a:ext cx="50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FILL</a:t>
              </a:r>
            </a:p>
          </p:txBody>
        </p:sp>
      </p:grpSp>
    </p:spTree>
    <p:custDataLst>
      <p:tags r:id="rId1"/>
    </p:custDataLst>
    <p:extLst>
      <p:ext uri="{BB962C8B-B14F-4D97-AF65-F5344CB8AC3E}">
        <p14:creationId xmlns:p14="http://schemas.microsoft.com/office/powerpoint/2010/main" val="18865215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10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1000"/>
                                        <p:tgtEl>
                                          <p:spTgt spid="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91852"/>
                                        </p:tgtEl>
                                        <p:attrNameLst>
                                          <p:attrName>style.visibility</p:attrName>
                                        </p:attrNameLst>
                                      </p:cBhvr>
                                      <p:to>
                                        <p:strVal val="visible"/>
                                      </p:to>
                                    </p:set>
                                    <p:animEffect transition="in" filter="wipe(left)">
                                      <p:cBhvr>
                                        <p:cTn id="17" dur="1000"/>
                                        <p:tgtEl>
                                          <p:spTgt spid="291852"/>
                                        </p:tgtEl>
                                      </p:cBhvr>
                                    </p:animEffect>
                                  </p:childTnLst>
                                  <p:subTnLst>
                                    <p:set>
                                      <p:cBhvr override="childStyle">
                                        <p:cTn dur="1" fill="hold" display="0" masterRel="nextClick" afterEffect="1"/>
                                        <p:tgtEl>
                                          <p:spTgt spid="29185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52"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ext Box 3">
            <a:extLst>
              <a:ext uri="{FF2B5EF4-FFF2-40B4-BE49-F238E27FC236}">
                <a16:creationId xmlns:a16="http://schemas.microsoft.com/office/drawing/2014/main" id="{49DA0B33-73C4-E849-2330-DC11A7099110}"/>
              </a:ext>
              <a:ext uri="{C183D7F6-B498-43B3-948B-1728B52AA6E4}">
                <adec:decorative xmlns:adec="http://schemas.microsoft.com/office/drawing/2017/decorative" val="1"/>
              </a:ext>
            </a:extLst>
          </p:cNvPr>
          <p:cNvSpPr txBox="1">
            <a:spLocks noChangeArrowheads="1"/>
          </p:cNvSpPr>
          <p:nvPr/>
        </p:nvSpPr>
        <p:spPr bwMode="auto">
          <a:xfrm>
            <a:off x="4343400" y="228600"/>
            <a:ext cx="946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     </a:t>
            </a:r>
            <a:r>
              <a:rPr lang="en-US" altLang="en-US" sz="1800"/>
              <a:t>  </a:t>
            </a:r>
          </a:p>
        </p:txBody>
      </p:sp>
      <p:pic>
        <p:nvPicPr>
          <p:cNvPr id="102403" name="Picture 19" descr="comm site grading plan">
            <a:extLst>
              <a:ext uri="{FF2B5EF4-FFF2-40B4-BE49-F238E27FC236}">
                <a16:creationId xmlns:a16="http://schemas.microsoft.com/office/drawing/2014/main" id="{789B5BA6-1C1C-57AD-77DD-E8A310626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65" t="9091" r="29411" b="31818"/>
          <a:stretch>
            <a:fillRect/>
          </a:stretch>
        </p:blipFill>
        <p:spPr bwMode="auto">
          <a:xfrm>
            <a:off x="0" y="912813"/>
            <a:ext cx="914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4" name="Rectangle 20">
            <a:extLst>
              <a:ext uri="{FF2B5EF4-FFF2-40B4-BE49-F238E27FC236}">
                <a16:creationId xmlns:a16="http://schemas.microsoft.com/office/drawing/2014/main" id="{532134E4-D880-5B9A-1BA5-76DC92F21EB9}"/>
              </a:ext>
            </a:extLst>
          </p:cNvPr>
          <p:cNvSpPr>
            <a:spLocks noChangeArrowheads="1"/>
          </p:cNvSpPr>
          <p:nvPr/>
        </p:nvSpPr>
        <p:spPr bwMode="auto">
          <a:xfrm>
            <a:off x="725488" y="0"/>
            <a:ext cx="8875712"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6382" tIns="0" rIns="115659" bIns="0"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4400"/>
              <a:t>Plan Reading  </a:t>
            </a:r>
          </a:p>
        </p:txBody>
      </p:sp>
      <p:sp>
        <p:nvSpPr>
          <p:cNvPr id="237589" name="Text Box 21">
            <a:extLst>
              <a:ext uri="{FF2B5EF4-FFF2-40B4-BE49-F238E27FC236}">
                <a16:creationId xmlns:a16="http://schemas.microsoft.com/office/drawing/2014/main" id="{A764C212-5FB1-3EE2-1D14-E56235852DB9}"/>
              </a:ext>
            </a:extLst>
          </p:cNvPr>
          <p:cNvSpPr txBox="1">
            <a:spLocks/>
          </p:cNvSpPr>
          <p:nvPr/>
        </p:nvSpPr>
        <p:spPr bwMode="auto">
          <a:xfrm>
            <a:off x="4645025" y="223838"/>
            <a:ext cx="2001838"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55" tIns="32126" rIns="64255" bIns="32126">
            <a:spAutoFit/>
          </a:bodyPr>
          <a:lstStyle>
            <a:lvl1pPr defTabSz="6429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defTabSz="642938"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defTabSz="642938"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defTabSz="642938"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defTabSz="642938"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defTabSz="642938"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algn="ctr" eaLnBrk="1" hangingPunct="1"/>
            <a:r>
              <a:rPr lang="en-US" altLang="en-US" sz="2800">
                <a:solidFill>
                  <a:srgbClr val="727272"/>
                </a:solidFill>
                <a:sym typeface="Arial" panose="020B0604020202020204" pitchFamily="34" charset="0"/>
              </a:rPr>
              <a:t>  </a:t>
            </a:r>
            <a:r>
              <a:rPr lang="en-US" altLang="en-US" sz="3400" b="1">
                <a:solidFill>
                  <a:srgbClr val="3995D6"/>
                </a:solidFill>
                <a:sym typeface="Arial" panose="020B0604020202020204" pitchFamily="34" charset="0"/>
              </a:rPr>
              <a:t>focus in</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37589"/>
                                        </p:tgtEl>
                                        <p:attrNameLst>
                                          <p:attrName>style.visibility</p:attrName>
                                        </p:attrNameLst>
                                      </p:cBhvr>
                                      <p:to>
                                        <p:strVal val="visible"/>
                                      </p:to>
                                    </p:set>
                                    <p:animEffect transition="in" filter="wipe(left)">
                                      <p:cBhvr>
                                        <p:cTn id="7" dur="500"/>
                                        <p:tgtEl>
                                          <p:spTgt spid="2375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89" grpId="0" autoUpdateAnimBg="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Text Box 2">
            <a:extLst>
              <a:ext uri="{FF2B5EF4-FFF2-40B4-BE49-F238E27FC236}">
                <a16:creationId xmlns:a16="http://schemas.microsoft.com/office/drawing/2014/main" id="{83B6393D-2C8A-7292-23F4-BAF7BC3B13B6}"/>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03427" name="Text Box 3">
            <a:extLst>
              <a:ext uri="{FF2B5EF4-FFF2-40B4-BE49-F238E27FC236}">
                <a16:creationId xmlns:a16="http://schemas.microsoft.com/office/drawing/2014/main" id="{76A8ABF6-D661-E722-B19A-FC0EBD2BEBC0}"/>
              </a:ext>
            </a:extLst>
          </p:cNvPr>
          <p:cNvSpPr txBox="1">
            <a:spLocks noChangeArrowheads="1"/>
          </p:cNvSpPr>
          <p:nvPr/>
        </p:nvSpPr>
        <p:spPr bwMode="auto">
          <a:xfrm>
            <a:off x="4343400" y="228600"/>
            <a:ext cx="3486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    Grading Plan</a:t>
            </a:r>
            <a:r>
              <a:rPr lang="en-US" altLang="en-US" sz="1800"/>
              <a:t>  </a:t>
            </a:r>
          </a:p>
        </p:txBody>
      </p:sp>
      <p:pic>
        <p:nvPicPr>
          <p:cNvPr id="103428" name="Picture 4" descr="comm site grading plan">
            <a:extLst>
              <a:ext uri="{FF2B5EF4-FFF2-40B4-BE49-F238E27FC236}">
                <a16:creationId xmlns:a16="http://schemas.microsoft.com/office/drawing/2014/main" id="{2EE1D584-CB9E-6361-9CFE-E73BBCF1B8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118" t="16818" r="35294" b="37273"/>
          <a:stretch>
            <a:fillRect/>
          </a:stretch>
        </p:blipFill>
        <p:spPr bwMode="auto">
          <a:xfrm>
            <a:off x="0" y="0"/>
            <a:ext cx="92916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7">
            <a:extLst>
              <a:ext uri="{FF2B5EF4-FFF2-40B4-BE49-F238E27FC236}">
                <a16:creationId xmlns:a16="http://schemas.microsoft.com/office/drawing/2014/main" id="{BB6E9A1C-9BA4-B353-6B75-65AB89B50891}"/>
              </a:ext>
            </a:extLst>
          </p:cNvPr>
          <p:cNvGrpSpPr>
            <a:grpSpLocks/>
          </p:cNvGrpSpPr>
          <p:nvPr/>
        </p:nvGrpSpPr>
        <p:grpSpPr bwMode="auto">
          <a:xfrm>
            <a:off x="685800" y="533400"/>
            <a:ext cx="2057400" cy="692150"/>
            <a:chOff x="240" y="672"/>
            <a:chExt cx="1296" cy="436"/>
          </a:xfrm>
        </p:grpSpPr>
        <p:sp>
          <p:nvSpPr>
            <p:cNvPr id="103437" name="Line 5">
              <a:extLst>
                <a:ext uri="{FF2B5EF4-FFF2-40B4-BE49-F238E27FC236}">
                  <a16:creationId xmlns:a16="http://schemas.microsoft.com/office/drawing/2014/main" id="{6068AA95-7F61-ACCC-084E-07CFFFACBE18}"/>
                </a:ext>
              </a:extLst>
            </p:cNvPr>
            <p:cNvSpPr>
              <a:spLocks noChangeShapeType="1"/>
            </p:cNvSpPr>
            <p:nvPr/>
          </p:nvSpPr>
          <p:spPr bwMode="auto">
            <a:xfrm>
              <a:off x="1152" y="864"/>
              <a:ext cx="384" cy="144"/>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03438" name="Text Box 6">
              <a:extLst>
                <a:ext uri="{FF2B5EF4-FFF2-40B4-BE49-F238E27FC236}">
                  <a16:creationId xmlns:a16="http://schemas.microsoft.com/office/drawing/2014/main" id="{8876F5DB-5130-B4D3-5DF0-211EBA179E72}"/>
                </a:ext>
              </a:extLst>
            </p:cNvPr>
            <p:cNvSpPr txBox="1">
              <a:spLocks noChangeArrowheads="1"/>
            </p:cNvSpPr>
            <p:nvPr/>
          </p:nvSpPr>
          <p:spPr bwMode="auto">
            <a:xfrm>
              <a:off x="240" y="672"/>
              <a:ext cx="912" cy="436"/>
            </a:xfrm>
            <a:prstGeom prst="rect">
              <a:avLst/>
            </a:prstGeom>
            <a:solidFill>
              <a:srgbClr val="35564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1300">
                  <a:solidFill>
                    <a:srgbClr val="FFFF00"/>
                  </a:solidFill>
                </a:rPr>
                <a:t>Original</a:t>
              </a:r>
              <a:r>
                <a:rPr lang="en-US" altLang="en-US" sz="1300">
                  <a:solidFill>
                    <a:schemeClr val="bg1"/>
                  </a:solidFill>
                </a:rPr>
                <a:t> grade is shown as dashed line  </a:t>
              </a:r>
              <a:r>
                <a:rPr lang="en-US" altLang="en-US" sz="1300">
                  <a:solidFill>
                    <a:srgbClr val="FFFF00"/>
                  </a:solidFill>
                </a:rPr>
                <a:t>610</a:t>
              </a:r>
            </a:p>
          </p:txBody>
        </p:sp>
      </p:grpSp>
      <p:sp>
        <p:nvSpPr>
          <p:cNvPr id="251912" name="Text Box 8">
            <a:extLst>
              <a:ext uri="{FF2B5EF4-FFF2-40B4-BE49-F238E27FC236}">
                <a16:creationId xmlns:a16="http://schemas.microsoft.com/office/drawing/2014/main" id="{41C3789D-C932-E294-387A-16796E2FDC4D}"/>
              </a:ext>
            </a:extLst>
          </p:cNvPr>
          <p:cNvSpPr txBox="1">
            <a:spLocks noChangeArrowheads="1"/>
          </p:cNvSpPr>
          <p:nvPr/>
        </p:nvSpPr>
        <p:spPr bwMode="auto">
          <a:xfrm>
            <a:off x="42863" y="90488"/>
            <a:ext cx="3919537" cy="290512"/>
          </a:xfrm>
          <a:prstGeom prst="rect">
            <a:avLst/>
          </a:prstGeom>
          <a:solidFill>
            <a:srgbClr val="35564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300">
                <a:solidFill>
                  <a:schemeClr val="bg1"/>
                </a:solidFill>
              </a:rPr>
              <a:t>Grade changes </a:t>
            </a:r>
            <a:r>
              <a:rPr lang="en-US" altLang="en-US" sz="1300">
                <a:solidFill>
                  <a:srgbClr val="FFFF00"/>
                </a:solidFill>
              </a:rPr>
              <a:t>MUST</a:t>
            </a:r>
            <a:r>
              <a:rPr lang="en-US" altLang="en-US" sz="1300">
                <a:solidFill>
                  <a:schemeClr val="bg1"/>
                </a:solidFill>
              </a:rPr>
              <a:t> be within property boundary</a:t>
            </a:r>
          </a:p>
        </p:txBody>
      </p:sp>
      <p:grpSp>
        <p:nvGrpSpPr>
          <p:cNvPr id="3" name="Group 15">
            <a:extLst>
              <a:ext uri="{FF2B5EF4-FFF2-40B4-BE49-F238E27FC236}">
                <a16:creationId xmlns:a16="http://schemas.microsoft.com/office/drawing/2014/main" id="{DBEFAEC8-D810-F6DD-D2A6-6D00AB0229CA}"/>
              </a:ext>
            </a:extLst>
          </p:cNvPr>
          <p:cNvGrpSpPr>
            <a:grpSpLocks/>
          </p:cNvGrpSpPr>
          <p:nvPr/>
        </p:nvGrpSpPr>
        <p:grpSpPr bwMode="auto">
          <a:xfrm>
            <a:off x="190500" y="1476375"/>
            <a:ext cx="1333500" cy="3629025"/>
            <a:chOff x="120" y="930"/>
            <a:chExt cx="840" cy="2286"/>
          </a:xfrm>
        </p:grpSpPr>
        <p:sp>
          <p:nvSpPr>
            <p:cNvPr id="103432" name="Line 16">
              <a:extLst>
                <a:ext uri="{FF2B5EF4-FFF2-40B4-BE49-F238E27FC236}">
                  <a16:creationId xmlns:a16="http://schemas.microsoft.com/office/drawing/2014/main" id="{972C0E20-F591-2956-2021-7E456E181C9C}"/>
                </a:ext>
              </a:extLst>
            </p:cNvPr>
            <p:cNvSpPr>
              <a:spLocks noChangeShapeType="1"/>
            </p:cNvSpPr>
            <p:nvPr/>
          </p:nvSpPr>
          <p:spPr bwMode="auto">
            <a:xfrm>
              <a:off x="192" y="1488"/>
              <a:ext cx="384" cy="672"/>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03433" name="Line 17">
              <a:extLst>
                <a:ext uri="{FF2B5EF4-FFF2-40B4-BE49-F238E27FC236}">
                  <a16:creationId xmlns:a16="http://schemas.microsoft.com/office/drawing/2014/main" id="{B4303E36-5402-954E-2A05-94421C97CF00}"/>
                </a:ext>
              </a:extLst>
            </p:cNvPr>
            <p:cNvSpPr>
              <a:spLocks noChangeShapeType="1"/>
            </p:cNvSpPr>
            <p:nvPr/>
          </p:nvSpPr>
          <p:spPr bwMode="auto">
            <a:xfrm flipH="1">
              <a:off x="144" y="1488"/>
              <a:ext cx="48" cy="1728"/>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nvGrpSpPr>
            <p:cNvPr id="103434" name="Group 18">
              <a:extLst>
                <a:ext uri="{FF2B5EF4-FFF2-40B4-BE49-F238E27FC236}">
                  <a16:creationId xmlns:a16="http://schemas.microsoft.com/office/drawing/2014/main" id="{F0A84A5A-143C-AFFB-0508-D128F618C379}"/>
                </a:ext>
              </a:extLst>
            </p:cNvPr>
            <p:cNvGrpSpPr>
              <a:grpSpLocks/>
            </p:cNvGrpSpPr>
            <p:nvPr/>
          </p:nvGrpSpPr>
          <p:grpSpPr bwMode="auto">
            <a:xfrm>
              <a:off x="120" y="930"/>
              <a:ext cx="840" cy="562"/>
              <a:chOff x="-456" y="144"/>
              <a:chExt cx="840" cy="562"/>
            </a:xfrm>
          </p:grpSpPr>
          <p:sp>
            <p:nvSpPr>
              <p:cNvPr id="103435" name="Text Box 19">
                <a:extLst>
                  <a:ext uri="{FF2B5EF4-FFF2-40B4-BE49-F238E27FC236}">
                    <a16:creationId xmlns:a16="http://schemas.microsoft.com/office/drawing/2014/main" id="{21197C77-D262-F563-7200-DB70DB140793}"/>
                  </a:ext>
                </a:extLst>
              </p:cNvPr>
              <p:cNvSpPr txBox="1">
                <a:spLocks noChangeArrowheads="1"/>
              </p:cNvSpPr>
              <p:nvPr/>
            </p:nvSpPr>
            <p:spPr bwMode="auto">
              <a:xfrm>
                <a:off x="-456" y="144"/>
                <a:ext cx="840" cy="562"/>
              </a:xfrm>
              <a:prstGeom prst="rect">
                <a:avLst/>
              </a:prstGeom>
              <a:solidFill>
                <a:srgbClr val="35564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US" altLang="en-US" sz="1300">
                    <a:solidFill>
                      <a:srgbClr val="FFFF00"/>
                    </a:solidFill>
                  </a:rPr>
                  <a:t>Proposed</a:t>
                </a:r>
                <a:r>
                  <a:rPr lang="en-US" altLang="en-US" sz="1300">
                    <a:solidFill>
                      <a:schemeClr val="bg1"/>
                    </a:solidFill>
                  </a:rPr>
                  <a:t> Grade is shown as a solid line and as  </a:t>
                </a:r>
                <a:r>
                  <a:rPr lang="en-US" altLang="en-US" sz="1300">
                    <a:solidFill>
                      <a:srgbClr val="FFFF00"/>
                    </a:solidFill>
                  </a:rPr>
                  <a:t>  610</a:t>
                </a:r>
              </a:p>
            </p:txBody>
          </p:sp>
          <p:sp>
            <p:nvSpPr>
              <p:cNvPr id="103436" name="Rectangle 20">
                <a:extLst>
                  <a:ext uri="{FF2B5EF4-FFF2-40B4-BE49-F238E27FC236}">
                    <a16:creationId xmlns:a16="http://schemas.microsoft.com/office/drawing/2014/main" id="{B9180AA6-6028-6468-5F3A-4EA6EAE97CF7}"/>
                  </a:ext>
                </a:extLst>
              </p:cNvPr>
              <p:cNvSpPr>
                <a:spLocks noChangeArrowheads="1"/>
              </p:cNvSpPr>
              <p:nvPr/>
            </p:nvSpPr>
            <p:spPr bwMode="auto">
              <a:xfrm>
                <a:off x="0" y="552"/>
                <a:ext cx="288" cy="96"/>
              </a:xfrm>
              <a:prstGeom prst="rect">
                <a:avLst/>
              </a:prstGeom>
              <a:noFill/>
              <a:ln w="9525">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grpSp>
      </p:gr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51912"/>
                                        </p:tgtEl>
                                        <p:attrNameLst>
                                          <p:attrName>style.visibility</p:attrName>
                                        </p:attrNameLst>
                                      </p:cBhvr>
                                      <p:to>
                                        <p:strVal val="visible"/>
                                      </p:to>
                                    </p:set>
                                    <p:animEffect transition="in" filter="dissolve">
                                      <p:cBhvr>
                                        <p:cTn id="7" dur="500"/>
                                        <p:tgtEl>
                                          <p:spTgt spid="2519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up)">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12"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6" descr="comm site grading plan">
            <a:extLst>
              <a:ext uri="{FF2B5EF4-FFF2-40B4-BE49-F238E27FC236}">
                <a16:creationId xmlns:a16="http://schemas.microsoft.com/office/drawing/2014/main" id="{05153A4A-6DCE-AEA3-3E30-46E2B29FE6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65" t="9091" r="29411" b="31818"/>
          <a:stretch>
            <a:fillRect/>
          </a:stretch>
        </p:blipFill>
        <p:spPr bwMode="auto">
          <a:xfrm>
            <a:off x="0" y="912813"/>
            <a:ext cx="914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499" name="Text Box 2">
            <a:extLst>
              <a:ext uri="{FF2B5EF4-FFF2-40B4-BE49-F238E27FC236}">
                <a16:creationId xmlns:a16="http://schemas.microsoft.com/office/drawing/2014/main" id="{86534BFB-CF5F-DBA8-EEE5-2D22B8419846}"/>
              </a:ext>
            </a:extLst>
          </p:cNvPr>
          <p:cNvSpPr txBox="1">
            <a:spLocks noChangeArrowheads="1"/>
          </p:cNvSpPr>
          <p:nvPr/>
        </p:nvSpPr>
        <p:spPr bwMode="auto">
          <a:xfrm>
            <a:off x="838200" y="228600"/>
            <a:ext cx="4019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06500" name="Text Box 9">
            <a:extLst>
              <a:ext uri="{FF2B5EF4-FFF2-40B4-BE49-F238E27FC236}">
                <a16:creationId xmlns:a16="http://schemas.microsoft.com/office/drawing/2014/main" id="{C3623226-BE40-B647-2178-3BFA036B29E8}"/>
              </a:ext>
            </a:extLst>
          </p:cNvPr>
          <p:cNvSpPr txBox="1">
            <a:spLocks noChangeArrowheads="1"/>
          </p:cNvSpPr>
          <p:nvPr/>
        </p:nvSpPr>
        <p:spPr bwMode="auto">
          <a:xfrm>
            <a:off x="1636713" y="995363"/>
            <a:ext cx="7239000" cy="830262"/>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marL="579438" indent="-579438"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bg1"/>
                </a:solidFill>
              </a:rPr>
              <a:t>How does water flows across the front parking lot </a:t>
            </a:r>
          </a:p>
          <a:p>
            <a:pPr eaLnBrk="1" hangingPunct="1"/>
            <a:r>
              <a:rPr lang="en-US" altLang="en-US">
                <a:solidFill>
                  <a:schemeClr val="bg1"/>
                </a:solidFill>
              </a:rPr>
              <a:t>  </a:t>
            </a:r>
          </a:p>
        </p:txBody>
      </p:sp>
      <p:sp>
        <p:nvSpPr>
          <p:cNvPr id="106501" name="Oval 11">
            <a:extLst>
              <a:ext uri="{FF2B5EF4-FFF2-40B4-BE49-F238E27FC236}">
                <a16:creationId xmlns:a16="http://schemas.microsoft.com/office/drawing/2014/main" id="{11928B47-F741-3EC7-DBE3-6CC0C31E2238}"/>
              </a:ext>
              <a:ext uri="{C183D7F6-B498-43B3-948B-1728B52AA6E4}">
                <adec:decorative xmlns:adec="http://schemas.microsoft.com/office/drawing/2017/decorative" val="1"/>
              </a:ext>
            </a:extLst>
          </p:cNvPr>
          <p:cNvSpPr>
            <a:spLocks noChangeArrowheads="1"/>
          </p:cNvSpPr>
          <p:nvPr/>
        </p:nvSpPr>
        <p:spPr bwMode="auto">
          <a:xfrm>
            <a:off x="2133600" y="5029200"/>
            <a:ext cx="228600" cy="228600"/>
          </a:xfrm>
          <a:prstGeom prst="ellipse">
            <a:avLst/>
          </a:prstGeom>
          <a:solidFill>
            <a:srgbClr val="FF0000"/>
          </a:solidFill>
          <a:ln w="9525">
            <a:solidFill>
              <a:srgbClr val="FF0000"/>
            </a:solidFill>
            <a:round/>
            <a:headEnd/>
            <a:tailEnd/>
          </a:ln>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106502" name="Oval 12">
            <a:extLst>
              <a:ext uri="{FF2B5EF4-FFF2-40B4-BE49-F238E27FC236}">
                <a16:creationId xmlns:a16="http://schemas.microsoft.com/office/drawing/2014/main" id="{D83D3119-641F-BB5F-993D-A8164E2319ED}"/>
              </a:ext>
              <a:ext uri="{C183D7F6-B498-43B3-948B-1728B52AA6E4}">
                <adec:decorative xmlns:adec="http://schemas.microsoft.com/office/drawing/2017/decorative" val="1"/>
              </a:ext>
            </a:extLst>
          </p:cNvPr>
          <p:cNvSpPr>
            <a:spLocks noChangeArrowheads="1"/>
          </p:cNvSpPr>
          <p:nvPr/>
        </p:nvSpPr>
        <p:spPr bwMode="auto">
          <a:xfrm>
            <a:off x="3352800" y="5334000"/>
            <a:ext cx="228600" cy="228600"/>
          </a:xfrm>
          <a:prstGeom prst="ellipse">
            <a:avLst/>
          </a:prstGeom>
          <a:solidFill>
            <a:srgbClr val="FF0000"/>
          </a:solidFill>
          <a:ln w="9525">
            <a:solidFill>
              <a:srgbClr val="FF0000"/>
            </a:solidFill>
            <a:round/>
            <a:headEnd/>
            <a:tailEnd/>
          </a:ln>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Tree>
    <p:custDataLst>
      <p:tags r:id="rId1"/>
    </p:custData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descr="comm site grading plan">
            <a:extLst>
              <a:ext uri="{FF2B5EF4-FFF2-40B4-BE49-F238E27FC236}">
                <a16:creationId xmlns:a16="http://schemas.microsoft.com/office/drawing/2014/main" id="{7679CCB9-3D15-0D00-32A3-426AAB8FF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65" t="9091" r="29411" b="31818"/>
          <a:stretch>
            <a:fillRect/>
          </a:stretch>
        </p:blipFill>
        <p:spPr bwMode="auto">
          <a:xfrm>
            <a:off x="0" y="912813"/>
            <a:ext cx="914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3" name="Text Box 3">
            <a:extLst>
              <a:ext uri="{FF2B5EF4-FFF2-40B4-BE49-F238E27FC236}">
                <a16:creationId xmlns:a16="http://schemas.microsoft.com/office/drawing/2014/main" id="{2FFB4118-78FB-31AE-4784-298FF398A469}"/>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07524" name="Freeform 5">
            <a:extLst>
              <a:ext uri="{FF2B5EF4-FFF2-40B4-BE49-F238E27FC236}">
                <a16:creationId xmlns:a16="http://schemas.microsoft.com/office/drawing/2014/main" id="{459B6F5B-3007-BCEB-E20D-4371E753D35A}"/>
              </a:ext>
              <a:ext uri="{C183D7F6-B498-43B3-948B-1728B52AA6E4}">
                <adec:decorative xmlns:adec="http://schemas.microsoft.com/office/drawing/2017/decorative" val="1"/>
              </a:ext>
            </a:extLst>
          </p:cNvPr>
          <p:cNvSpPr>
            <a:spLocks/>
          </p:cNvSpPr>
          <p:nvPr/>
        </p:nvSpPr>
        <p:spPr bwMode="auto">
          <a:xfrm>
            <a:off x="1981200" y="1676400"/>
            <a:ext cx="7213600" cy="4591050"/>
          </a:xfrm>
          <a:custGeom>
            <a:avLst/>
            <a:gdLst>
              <a:gd name="T0" fmla="*/ 2147483647 w 4544"/>
              <a:gd name="T1" fmla="*/ 0 h 2892"/>
              <a:gd name="T2" fmla="*/ 2147483647 w 4544"/>
              <a:gd name="T3" fmla="*/ 2147483647 h 2892"/>
              <a:gd name="T4" fmla="*/ 2147483647 w 4544"/>
              <a:gd name="T5" fmla="*/ 2147483647 h 2892"/>
              <a:gd name="T6" fmla="*/ 2147483647 w 4544"/>
              <a:gd name="T7" fmla="*/ 2147483647 h 2892"/>
              <a:gd name="T8" fmla="*/ 2147483647 w 4544"/>
              <a:gd name="T9" fmla="*/ 2147483647 h 2892"/>
              <a:gd name="T10" fmla="*/ 2147483647 w 4544"/>
              <a:gd name="T11" fmla="*/ 2147483647 h 2892"/>
              <a:gd name="T12" fmla="*/ 2147483647 w 4544"/>
              <a:gd name="T13" fmla="*/ 2147483647 h 2892"/>
              <a:gd name="T14" fmla="*/ 2147483647 w 4544"/>
              <a:gd name="T15" fmla="*/ 2147483647 h 2892"/>
              <a:gd name="T16" fmla="*/ 2147483647 w 4544"/>
              <a:gd name="T17" fmla="*/ 2147483647 h 2892"/>
              <a:gd name="T18" fmla="*/ 2147483647 w 4544"/>
              <a:gd name="T19" fmla="*/ 2147483647 h 2892"/>
              <a:gd name="T20" fmla="*/ 0 w 4544"/>
              <a:gd name="T21" fmla="*/ 2147483647 h 2892"/>
              <a:gd name="T22" fmla="*/ 2147483647 w 4544"/>
              <a:gd name="T23" fmla="*/ 2147483647 h 2892"/>
              <a:gd name="T24" fmla="*/ 2147483647 w 4544"/>
              <a:gd name="T25" fmla="*/ 2147483647 h 2892"/>
              <a:gd name="T26" fmla="*/ 2147483647 w 4544"/>
              <a:gd name="T27" fmla="*/ 2147483647 h 2892"/>
              <a:gd name="T28" fmla="*/ 2147483647 w 4544"/>
              <a:gd name="T29" fmla="*/ 2147483647 h 2892"/>
              <a:gd name="T30" fmla="*/ 2147483647 w 4544"/>
              <a:gd name="T31" fmla="*/ 2147483647 h 2892"/>
              <a:gd name="T32" fmla="*/ 2147483647 w 4544"/>
              <a:gd name="T33" fmla="*/ 2147483647 h 2892"/>
              <a:gd name="T34" fmla="*/ 2147483647 w 4544"/>
              <a:gd name="T35" fmla="*/ 2147483647 h 2892"/>
              <a:gd name="T36" fmla="*/ 2147483647 w 4544"/>
              <a:gd name="T37" fmla="*/ 2147483647 h 2892"/>
              <a:gd name="T38" fmla="*/ 2147483647 w 4544"/>
              <a:gd name="T39" fmla="*/ 2147483647 h 2892"/>
              <a:gd name="T40" fmla="*/ 2147483647 w 4544"/>
              <a:gd name="T41" fmla="*/ 2147483647 h 2892"/>
              <a:gd name="T42" fmla="*/ 2147483647 w 4544"/>
              <a:gd name="T43" fmla="*/ 2147483647 h 2892"/>
              <a:gd name="T44" fmla="*/ 2147483647 w 4544"/>
              <a:gd name="T45" fmla="*/ 2147483647 h 2892"/>
              <a:gd name="T46" fmla="*/ 2147483647 w 4544"/>
              <a:gd name="T47" fmla="*/ 2147483647 h 2892"/>
              <a:gd name="T48" fmla="*/ 2147483647 w 4544"/>
              <a:gd name="T49" fmla="*/ 2147483647 h 2892"/>
              <a:gd name="T50" fmla="*/ 2147483647 w 4544"/>
              <a:gd name="T51" fmla="*/ 2147483647 h 2892"/>
              <a:gd name="T52" fmla="*/ 2147483647 w 4544"/>
              <a:gd name="T53" fmla="*/ 2147483647 h 2892"/>
              <a:gd name="T54" fmla="*/ 2147483647 w 4544"/>
              <a:gd name="T55" fmla="*/ 2147483647 h 2892"/>
              <a:gd name="T56" fmla="*/ 2147483647 w 4544"/>
              <a:gd name="T57" fmla="*/ 2147483647 h 2892"/>
              <a:gd name="T58" fmla="*/ 2147483647 w 4544"/>
              <a:gd name="T59" fmla="*/ 2147483647 h 2892"/>
              <a:gd name="T60" fmla="*/ 2147483647 w 4544"/>
              <a:gd name="T61" fmla="*/ 2147483647 h 2892"/>
              <a:gd name="T62" fmla="*/ 2147483647 w 4544"/>
              <a:gd name="T63" fmla="*/ 2147483647 h 2892"/>
              <a:gd name="T64" fmla="*/ 2147483647 w 4544"/>
              <a:gd name="T65" fmla="*/ 2147483647 h 2892"/>
              <a:gd name="T66" fmla="*/ 2147483647 w 4544"/>
              <a:gd name="T67" fmla="*/ 2147483647 h 2892"/>
              <a:gd name="T68" fmla="*/ 2147483647 w 4544"/>
              <a:gd name="T69" fmla="*/ 2147483647 h 2892"/>
              <a:gd name="T70" fmla="*/ 2147483647 w 4544"/>
              <a:gd name="T71" fmla="*/ 2147483647 h 2892"/>
              <a:gd name="T72" fmla="*/ 2147483647 w 4544"/>
              <a:gd name="T73" fmla="*/ 2147483647 h 2892"/>
              <a:gd name="T74" fmla="*/ 2147483647 w 4544"/>
              <a:gd name="T75" fmla="*/ 2147483647 h 2892"/>
              <a:gd name="T76" fmla="*/ 2147483647 w 4544"/>
              <a:gd name="T77" fmla="*/ 2147483647 h 2892"/>
              <a:gd name="T78" fmla="*/ 2147483647 w 4544"/>
              <a:gd name="T79" fmla="*/ 2147483647 h 2892"/>
              <a:gd name="T80" fmla="*/ 2147483647 w 4544"/>
              <a:gd name="T81" fmla="*/ 2147483647 h 2892"/>
              <a:gd name="T82" fmla="*/ 2147483647 w 4544"/>
              <a:gd name="T83" fmla="*/ 2147483647 h 2892"/>
              <a:gd name="T84" fmla="*/ 2147483647 w 4544"/>
              <a:gd name="T85" fmla="*/ 2147483647 h 2892"/>
              <a:gd name="T86" fmla="*/ 2147483647 w 4544"/>
              <a:gd name="T87" fmla="*/ 2147483647 h 2892"/>
              <a:gd name="T88" fmla="*/ 2147483647 w 4544"/>
              <a:gd name="T89" fmla="*/ 2147483647 h 2892"/>
              <a:gd name="T90" fmla="*/ 2147483647 w 4544"/>
              <a:gd name="T91" fmla="*/ 2147483647 h 289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44"/>
              <a:gd name="T139" fmla="*/ 0 h 2892"/>
              <a:gd name="T140" fmla="*/ 4544 w 4544"/>
              <a:gd name="T141" fmla="*/ 2892 h 289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44" h="2892">
                <a:moveTo>
                  <a:pt x="1200" y="0"/>
                </a:moveTo>
                <a:cubicBezTo>
                  <a:pt x="1200" y="44"/>
                  <a:pt x="1205" y="91"/>
                  <a:pt x="1200" y="144"/>
                </a:cubicBezTo>
                <a:cubicBezTo>
                  <a:pt x="1195" y="197"/>
                  <a:pt x="1179" y="256"/>
                  <a:pt x="1171" y="320"/>
                </a:cubicBezTo>
                <a:cubicBezTo>
                  <a:pt x="1163" y="384"/>
                  <a:pt x="1171" y="461"/>
                  <a:pt x="1152" y="528"/>
                </a:cubicBezTo>
                <a:cubicBezTo>
                  <a:pt x="1133" y="595"/>
                  <a:pt x="1099" y="656"/>
                  <a:pt x="1056" y="720"/>
                </a:cubicBezTo>
                <a:cubicBezTo>
                  <a:pt x="1013" y="784"/>
                  <a:pt x="939" y="870"/>
                  <a:pt x="896" y="915"/>
                </a:cubicBezTo>
                <a:cubicBezTo>
                  <a:pt x="853" y="960"/>
                  <a:pt x="845" y="958"/>
                  <a:pt x="800" y="992"/>
                </a:cubicBezTo>
                <a:cubicBezTo>
                  <a:pt x="755" y="1026"/>
                  <a:pt x="632" y="1080"/>
                  <a:pt x="627" y="1120"/>
                </a:cubicBezTo>
                <a:cubicBezTo>
                  <a:pt x="622" y="1160"/>
                  <a:pt x="793" y="1214"/>
                  <a:pt x="768" y="1235"/>
                </a:cubicBezTo>
                <a:lnTo>
                  <a:pt x="480" y="1248"/>
                </a:lnTo>
                <a:lnTo>
                  <a:pt x="0" y="2448"/>
                </a:lnTo>
                <a:lnTo>
                  <a:pt x="336" y="2688"/>
                </a:lnTo>
                <a:cubicBezTo>
                  <a:pt x="480" y="2728"/>
                  <a:pt x="776" y="2720"/>
                  <a:pt x="864" y="2688"/>
                </a:cubicBezTo>
                <a:lnTo>
                  <a:pt x="864" y="2496"/>
                </a:lnTo>
                <a:cubicBezTo>
                  <a:pt x="872" y="2456"/>
                  <a:pt x="888" y="2440"/>
                  <a:pt x="912" y="2448"/>
                </a:cubicBezTo>
                <a:cubicBezTo>
                  <a:pt x="936" y="2456"/>
                  <a:pt x="988" y="2514"/>
                  <a:pt x="1008" y="2544"/>
                </a:cubicBezTo>
                <a:cubicBezTo>
                  <a:pt x="1028" y="2574"/>
                  <a:pt x="1030" y="2598"/>
                  <a:pt x="1030" y="2630"/>
                </a:cubicBezTo>
                <a:cubicBezTo>
                  <a:pt x="1030" y="2662"/>
                  <a:pt x="1028" y="2702"/>
                  <a:pt x="1008" y="2736"/>
                </a:cubicBezTo>
                <a:cubicBezTo>
                  <a:pt x="988" y="2770"/>
                  <a:pt x="877" y="2844"/>
                  <a:pt x="912" y="2832"/>
                </a:cubicBezTo>
                <a:lnTo>
                  <a:pt x="1216" y="2662"/>
                </a:lnTo>
                <a:lnTo>
                  <a:pt x="1536" y="2880"/>
                </a:lnTo>
                <a:cubicBezTo>
                  <a:pt x="1573" y="2892"/>
                  <a:pt x="1464" y="2776"/>
                  <a:pt x="1440" y="2736"/>
                </a:cubicBezTo>
                <a:cubicBezTo>
                  <a:pt x="1416" y="2696"/>
                  <a:pt x="1394" y="2663"/>
                  <a:pt x="1392" y="2640"/>
                </a:cubicBezTo>
                <a:cubicBezTo>
                  <a:pt x="1390" y="2617"/>
                  <a:pt x="1396" y="2578"/>
                  <a:pt x="1427" y="2598"/>
                </a:cubicBezTo>
                <a:cubicBezTo>
                  <a:pt x="1458" y="2618"/>
                  <a:pt x="1523" y="2727"/>
                  <a:pt x="1581" y="2758"/>
                </a:cubicBezTo>
                <a:cubicBezTo>
                  <a:pt x="1639" y="2789"/>
                  <a:pt x="1708" y="2787"/>
                  <a:pt x="1776" y="2784"/>
                </a:cubicBezTo>
                <a:cubicBezTo>
                  <a:pt x="1844" y="2781"/>
                  <a:pt x="1942" y="2755"/>
                  <a:pt x="1990" y="2739"/>
                </a:cubicBezTo>
                <a:cubicBezTo>
                  <a:pt x="2038" y="2723"/>
                  <a:pt x="2007" y="2694"/>
                  <a:pt x="2064" y="2688"/>
                </a:cubicBezTo>
                <a:lnTo>
                  <a:pt x="2330" y="2701"/>
                </a:lnTo>
                <a:lnTo>
                  <a:pt x="2528" y="2419"/>
                </a:lnTo>
                <a:lnTo>
                  <a:pt x="1968" y="2160"/>
                </a:lnTo>
                <a:lnTo>
                  <a:pt x="3360" y="2112"/>
                </a:lnTo>
                <a:lnTo>
                  <a:pt x="2874" y="2406"/>
                </a:lnTo>
                <a:lnTo>
                  <a:pt x="3120" y="2640"/>
                </a:lnTo>
                <a:cubicBezTo>
                  <a:pt x="3185" y="2682"/>
                  <a:pt x="3216" y="2656"/>
                  <a:pt x="3264" y="2656"/>
                </a:cubicBezTo>
                <a:cubicBezTo>
                  <a:pt x="3312" y="2656"/>
                  <a:pt x="3361" y="2650"/>
                  <a:pt x="3408" y="2640"/>
                </a:cubicBezTo>
                <a:cubicBezTo>
                  <a:pt x="3455" y="2630"/>
                  <a:pt x="3504" y="2613"/>
                  <a:pt x="3546" y="2598"/>
                </a:cubicBezTo>
                <a:cubicBezTo>
                  <a:pt x="3588" y="2583"/>
                  <a:pt x="3628" y="2572"/>
                  <a:pt x="3661" y="2547"/>
                </a:cubicBezTo>
                <a:cubicBezTo>
                  <a:pt x="3694" y="2522"/>
                  <a:pt x="3722" y="2480"/>
                  <a:pt x="3744" y="2448"/>
                </a:cubicBezTo>
                <a:cubicBezTo>
                  <a:pt x="3766" y="2416"/>
                  <a:pt x="3776" y="2368"/>
                  <a:pt x="3792" y="2352"/>
                </a:cubicBezTo>
                <a:cubicBezTo>
                  <a:pt x="3808" y="2336"/>
                  <a:pt x="3818" y="2347"/>
                  <a:pt x="3840" y="2352"/>
                </a:cubicBezTo>
                <a:cubicBezTo>
                  <a:pt x="3862" y="2357"/>
                  <a:pt x="3905" y="2376"/>
                  <a:pt x="3923" y="2381"/>
                </a:cubicBezTo>
                <a:cubicBezTo>
                  <a:pt x="3941" y="2386"/>
                  <a:pt x="3938" y="2399"/>
                  <a:pt x="3949" y="2381"/>
                </a:cubicBezTo>
                <a:lnTo>
                  <a:pt x="3987" y="2272"/>
                </a:lnTo>
                <a:lnTo>
                  <a:pt x="4416" y="2208"/>
                </a:lnTo>
                <a:lnTo>
                  <a:pt x="4544" y="2413"/>
                </a:lnTo>
              </a:path>
            </a:pathLst>
          </a:custGeom>
          <a:noFill/>
          <a:ln w="38100">
            <a:solidFill>
              <a:srgbClr val="FFFF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07525" name="Line 8">
            <a:extLst>
              <a:ext uri="{FF2B5EF4-FFF2-40B4-BE49-F238E27FC236}">
                <a16:creationId xmlns:a16="http://schemas.microsoft.com/office/drawing/2014/main" id="{E95329A9-4D5F-31EF-281F-1B1DE6EDAD9C}"/>
              </a:ext>
              <a:ext uri="{C183D7F6-B498-43B3-948B-1728B52AA6E4}">
                <adec:decorative xmlns:adec="http://schemas.microsoft.com/office/drawing/2017/decorative" val="1"/>
              </a:ext>
            </a:extLst>
          </p:cNvPr>
          <p:cNvSpPr>
            <a:spLocks noChangeShapeType="1"/>
          </p:cNvSpPr>
          <p:nvPr/>
        </p:nvSpPr>
        <p:spPr bwMode="auto">
          <a:xfrm>
            <a:off x="2590800" y="4038600"/>
            <a:ext cx="762000" cy="3048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07526" name="Line 9">
            <a:extLst>
              <a:ext uri="{FF2B5EF4-FFF2-40B4-BE49-F238E27FC236}">
                <a16:creationId xmlns:a16="http://schemas.microsoft.com/office/drawing/2014/main" id="{C13CECB0-4749-9C7D-7DF3-A59130FAD2DD}"/>
              </a:ext>
              <a:ext uri="{C183D7F6-B498-43B3-948B-1728B52AA6E4}">
                <adec:decorative xmlns:adec="http://schemas.microsoft.com/office/drawing/2017/decorative" val="1"/>
              </a:ext>
            </a:extLst>
          </p:cNvPr>
          <p:cNvSpPr>
            <a:spLocks noChangeShapeType="1"/>
          </p:cNvSpPr>
          <p:nvPr/>
        </p:nvSpPr>
        <p:spPr bwMode="auto">
          <a:xfrm>
            <a:off x="2133600" y="5105400"/>
            <a:ext cx="457200" cy="2286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07527" name="Line 10">
            <a:extLst>
              <a:ext uri="{FF2B5EF4-FFF2-40B4-BE49-F238E27FC236}">
                <a16:creationId xmlns:a16="http://schemas.microsoft.com/office/drawing/2014/main" id="{7DE92B7F-DCDB-E2C0-F093-84F65C5D40CA}"/>
              </a:ext>
              <a:ext uri="{C183D7F6-B498-43B3-948B-1728B52AA6E4}">
                <adec:decorative xmlns:adec="http://schemas.microsoft.com/office/drawing/2017/decorative" val="1"/>
              </a:ext>
            </a:extLst>
          </p:cNvPr>
          <p:cNvSpPr>
            <a:spLocks noChangeShapeType="1"/>
          </p:cNvSpPr>
          <p:nvPr/>
        </p:nvSpPr>
        <p:spPr bwMode="auto">
          <a:xfrm flipV="1">
            <a:off x="2286000" y="5562600"/>
            <a:ext cx="228600" cy="2286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07528" name="Line 11">
            <a:extLst>
              <a:ext uri="{FF2B5EF4-FFF2-40B4-BE49-F238E27FC236}">
                <a16:creationId xmlns:a16="http://schemas.microsoft.com/office/drawing/2014/main" id="{1CDD92E0-16B1-A098-3901-0FBFE36F062D}"/>
              </a:ext>
              <a:ext uri="{C183D7F6-B498-43B3-948B-1728B52AA6E4}">
                <adec:decorative xmlns:adec="http://schemas.microsoft.com/office/drawing/2017/decorative" val="1"/>
              </a:ext>
            </a:extLst>
          </p:cNvPr>
          <p:cNvSpPr>
            <a:spLocks noChangeShapeType="1"/>
          </p:cNvSpPr>
          <p:nvPr/>
        </p:nvSpPr>
        <p:spPr bwMode="auto">
          <a:xfrm flipV="1">
            <a:off x="6781800" y="5486400"/>
            <a:ext cx="304800" cy="2286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07529" name="Line 12">
            <a:extLst>
              <a:ext uri="{FF2B5EF4-FFF2-40B4-BE49-F238E27FC236}">
                <a16:creationId xmlns:a16="http://schemas.microsoft.com/office/drawing/2014/main" id="{0FA5ED42-696B-B5DB-0C0E-B237D695B516}"/>
              </a:ext>
              <a:ext uri="{C183D7F6-B498-43B3-948B-1728B52AA6E4}">
                <adec:decorative xmlns:adec="http://schemas.microsoft.com/office/drawing/2017/decorative" val="1"/>
              </a:ext>
            </a:extLst>
          </p:cNvPr>
          <p:cNvSpPr>
            <a:spLocks noChangeShapeType="1"/>
          </p:cNvSpPr>
          <p:nvPr/>
        </p:nvSpPr>
        <p:spPr bwMode="auto">
          <a:xfrm flipH="1" flipV="1">
            <a:off x="5486400" y="5715000"/>
            <a:ext cx="228600" cy="1524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07530" name="Freeform 13">
            <a:extLst>
              <a:ext uri="{FF2B5EF4-FFF2-40B4-BE49-F238E27FC236}">
                <a16:creationId xmlns:a16="http://schemas.microsoft.com/office/drawing/2014/main" id="{4D517185-434F-8B7C-FAA8-53A5C0A5C1AB}"/>
              </a:ext>
              <a:ext uri="{C183D7F6-B498-43B3-948B-1728B52AA6E4}">
                <adec:decorative xmlns:adec="http://schemas.microsoft.com/office/drawing/2017/decorative" val="1"/>
              </a:ext>
            </a:extLst>
          </p:cNvPr>
          <p:cNvSpPr>
            <a:spLocks/>
          </p:cNvSpPr>
          <p:nvPr/>
        </p:nvSpPr>
        <p:spPr bwMode="auto">
          <a:xfrm>
            <a:off x="5089525" y="5211763"/>
            <a:ext cx="223838" cy="315912"/>
          </a:xfrm>
          <a:custGeom>
            <a:avLst/>
            <a:gdLst>
              <a:gd name="T0" fmla="*/ 2147483647 w 141"/>
              <a:gd name="T1" fmla="*/ 0 h 199"/>
              <a:gd name="T2" fmla="*/ 0 w 141"/>
              <a:gd name="T3" fmla="*/ 2147483647 h 199"/>
              <a:gd name="T4" fmla="*/ 0 60000 65536"/>
              <a:gd name="T5" fmla="*/ 0 60000 65536"/>
              <a:gd name="T6" fmla="*/ 0 w 141"/>
              <a:gd name="T7" fmla="*/ 0 h 199"/>
              <a:gd name="T8" fmla="*/ 141 w 141"/>
              <a:gd name="T9" fmla="*/ 199 h 199"/>
            </a:gdLst>
            <a:ahLst/>
            <a:cxnLst>
              <a:cxn ang="T4">
                <a:pos x="T0" y="T1"/>
              </a:cxn>
              <a:cxn ang="T5">
                <a:pos x="T2" y="T3"/>
              </a:cxn>
            </a:cxnLst>
            <a:rect l="T6" t="T7" r="T8" b="T9"/>
            <a:pathLst>
              <a:path w="141" h="199">
                <a:moveTo>
                  <a:pt x="141" y="0"/>
                </a:moveTo>
                <a:lnTo>
                  <a:pt x="0" y="199"/>
                </a:lnTo>
              </a:path>
            </a:pathLst>
          </a:custGeom>
          <a:noFill/>
          <a:ln w="7620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07531" name="Line 14">
            <a:extLst>
              <a:ext uri="{FF2B5EF4-FFF2-40B4-BE49-F238E27FC236}">
                <a16:creationId xmlns:a16="http://schemas.microsoft.com/office/drawing/2014/main" id="{0F15CC1B-4087-731A-7D21-4327BF3CA22D}"/>
              </a:ext>
              <a:ext uri="{C183D7F6-B498-43B3-948B-1728B52AA6E4}">
                <adec:decorative xmlns:adec="http://schemas.microsoft.com/office/drawing/2017/decorative" val="1"/>
              </a:ext>
            </a:extLst>
          </p:cNvPr>
          <p:cNvSpPr>
            <a:spLocks noChangeShapeType="1"/>
          </p:cNvSpPr>
          <p:nvPr/>
        </p:nvSpPr>
        <p:spPr bwMode="auto">
          <a:xfrm flipH="1" flipV="1">
            <a:off x="3657600" y="5638800"/>
            <a:ext cx="228600" cy="3048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07532" name="Line 15">
            <a:extLst>
              <a:ext uri="{FF2B5EF4-FFF2-40B4-BE49-F238E27FC236}">
                <a16:creationId xmlns:a16="http://schemas.microsoft.com/office/drawing/2014/main" id="{85ED741C-6FE9-3810-6B60-A59E9F01973C}"/>
              </a:ext>
              <a:ext uri="{C183D7F6-B498-43B3-948B-1728B52AA6E4}">
                <adec:decorative xmlns:adec="http://schemas.microsoft.com/office/drawing/2017/decorative" val="1"/>
              </a:ext>
            </a:extLst>
          </p:cNvPr>
          <p:cNvSpPr>
            <a:spLocks noChangeShapeType="1"/>
          </p:cNvSpPr>
          <p:nvPr/>
        </p:nvSpPr>
        <p:spPr bwMode="auto">
          <a:xfrm flipV="1">
            <a:off x="3962400" y="5638800"/>
            <a:ext cx="228600" cy="3048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lIns="91388" tIns="45694" rIns="91388" bIns="45694"/>
          <a:lstStyle/>
          <a:p>
            <a:endParaRPr lang="en-US"/>
          </a:p>
        </p:txBody>
      </p:sp>
    </p:spTree>
    <p:custDataLst>
      <p:tags r:id="rId1"/>
    </p:custData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0" descr="stormwtr only">
            <a:extLst>
              <a:ext uri="{FF2B5EF4-FFF2-40B4-BE49-F238E27FC236}">
                <a16:creationId xmlns:a16="http://schemas.microsoft.com/office/drawing/2014/main" id="{F134C4C9-C728-934A-2DAF-A9616298A5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65" t="9091" r="29411" b="31818"/>
          <a:stretch>
            <a:fillRect/>
          </a:stretch>
        </p:blipFill>
        <p:spPr bwMode="auto">
          <a:xfrm>
            <a:off x="0" y="931863"/>
            <a:ext cx="914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1" name="Text Box 3">
            <a:extLst>
              <a:ext uri="{FF2B5EF4-FFF2-40B4-BE49-F238E27FC236}">
                <a16:creationId xmlns:a16="http://schemas.microsoft.com/office/drawing/2014/main" id="{7AD14DB8-5178-35FC-B123-382D02998C02}"/>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14692" name="Line 5">
            <a:extLst>
              <a:ext uri="{FF2B5EF4-FFF2-40B4-BE49-F238E27FC236}">
                <a16:creationId xmlns:a16="http://schemas.microsoft.com/office/drawing/2014/main" id="{720F476F-704C-018D-82D0-E9549F419DE8}"/>
              </a:ext>
              <a:ext uri="{C183D7F6-B498-43B3-948B-1728B52AA6E4}">
                <adec:decorative xmlns:adec="http://schemas.microsoft.com/office/drawing/2017/decorative" val="1"/>
              </a:ext>
            </a:extLst>
          </p:cNvPr>
          <p:cNvSpPr>
            <a:spLocks noChangeShapeType="1"/>
          </p:cNvSpPr>
          <p:nvPr/>
        </p:nvSpPr>
        <p:spPr bwMode="auto">
          <a:xfrm>
            <a:off x="381000" y="4953000"/>
            <a:ext cx="39624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type="triangle" w="med" len="med"/>
              </a14:hiddenLine>
            </a:ext>
          </a:extLst>
        </p:spPr>
        <p:txBody>
          <a:bodyPr lIns="91388" tIns="45694" rIns="91388" bIns="45694"/>
          <a:lstStyle/>
          <a:p>
            <a:endParaRPr lang="en-US"/>
          </a:p>
        </p:txBody>
      </p:sp>
      <p:sp>
        <p:nvSpPr>
          <p:cNvPr id="254983" name="Oval 7">
            <a:extLst>
              <a:ext uri="{FF2B5EF4-FFF2-40B4-BE49-F238E27FC236}">
                <a16:creationId xmlns:a16="http://schemas.microsoft.com/office/drawing/2014/main" id="{6B0C7E86-AA66-B38C-52DB-D14D6A7C6C83}"/>
              </a:ext>
              <a:ext uri="{C183D7F6-B498-43B3-948B-1728B52AA6E4}">
                <adec:decorative xmlns:adec="http://schemas.microsoft.com/office/drawing/2017/decorative" val="1"/>
              </a:ext>
            </a:extLst>
          </p:cNvPr>
          <p:cNvSpPr>
            <a:spLocks noChangeArrowheads="1"/>
          </p:cNvSpPr>
          <p:nvPr/>
        </p:nvSpPr>
        <p:spPr bwMode="auto">
          <a:xfrm>
            <a:off x="3505200" y="35052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84" name="Oval 8">
            <a:extLst>
              <a:ext uri="{FF2B5EF4-FFF2-40B4-BE49-F238E27FC236}">
                <a16:creationId xmlns:a16="http://schemas.microsoft.com/office/drawing/2014/main" id="{F3CC5D6F-C5E3-D271-FE6B-76FAF5A6F24F}"/>
              </a:ext>
              <a:ext uri="{C183D7F6-B498-43B3-948B-1728B52AA6E4}">
                <adec:decorative xmlns:adec="http://schemas.microsoft.com/office/drawing/2017/decorative" val="1"/>
              </a:ext>
            </a:extLst>
          </p:cNvPr>
          <p:cNvSpPr>
            <a:spLocks noChangeArrowheads="1"/>
          </p:cNvSpPr>
          <p:nvPr/>
        </p:nvSpPr>
        <p:spPr bwMode="auto">
          <a:xfrm>
            <a:off x="7467600" y="53340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85" name="Oval 9">
            <a:extLst>
              <a:ext uri="{FF2B5EF4-FFF2-40B4-BE49-F238E27FC236}">
                <a16:creationId xmlns:a16="http://schemas.microsoft.com/office/drawing/2014/main" id="{850C04C9-4BD2-25D9-5B4A-AA982AF90E22}"/>
              </a:ext>
              <a:ext uri="{C183D7F6-B498-43B3-948B-1728B52AA6E4}">
                <adec:decorative xmlns:adec="http://schemas.microsoft.com/office/drawing/2017/decorative" val="1"/>
              </a:ext>
            </a:extLst>
          </p:cNvPr>
          <p:cNvSpPr>
            <a:spLocks noChangeArrowheads="1"/>
          </p:cNvSpPr>
          <p:nvPr/>
        </p:nvSpPr>
        <p:spPr bwMode="auto">
          <a:xfrm>
            <a:off x="5562600" y="53340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86" name="Oval 10">
            <a:extLst>
              <a:ext uri="{FF2B5EF4-FFF2-40B4-BE49-F238E27FC236}">
                <a16:creationId xmlns:a16="http://schemas.microsoft.com/office/drawing/2014/main" id="{53991FC2-9084-4BB5-1F3F-252C98C688B0}"/>
              </a:ext>
              <a:ext uri="{C183D7F6-B498-43B3-948B-1728B52AA6E4}">
                <adec:decorative xmlns:adec="http://schemas.microsoft.com/office/drawing/2017/decorative" val="1"/>
              </a:ext>
            </a:extLst>
          </p:cNvPr>
          <p:cNvSpPr>
            <a:spLocks noChangeArrowheads="1"/>
          </p:cNvSpPr>
          <p:nvPr/>
        </p:nvSpPr>
        <p:spPr bwMode="auto">
          <a:xfrm>
            <a:off x="4038600" y="53340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87" name="Oval 11">
            <a:extLst>
              <a:ext uri="{FF2B5EF4-FFF2-40B4-BE49-F238E27FC236}">
                <a16:creationId xmlns:a16="http://schemas.microsoft.com/office/drawing/2014/main" id="{6E2017AA-1525-20B7-90FA-6EF2F0B08011}"/>
              </a:ext>
              <a:ext uri="{C183D7F6-B498-43B3-948B-1728B52AA6E4}">
                <adec:decorative xmlns:adec="http://schemas.microsoft.com/office/drawing/2017/decorative" val="1"/>
              </a:ext>
            </a:extLst>
          </p:cNvPr>
          <p:cNvSpPr>
            <a:spLocks noChangeArrowheads="1"/>
          </p:cNvSpPr>
          <p:nvPr/>
        </p:nvSpPr>
        <p:spPr bwMode="auto">
          <a:xfrm>
            <a:off x="3276600" y="53340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88" name="Oval 12">
            <a:extLst>
              <a:ext uri="{FF2B5EF4-FFF2-40B4-BE49-F238E27FC236}">
                <a16:creationId xmlns:a16="http://schemas.microsoft.com/office/drawing/2014/main" id="{FD4836C1-5E65-7FFC-981D-73EDF1E06324}"/>
              </a:ext>
              <a:ext uri="{C183D7F6-B498-43B3-948B-1728B52AA6E4}">
                <adec:decorative xmlns:adec="http://schemas.microsoft.com/office/drawing/2017/decorative" val="1"/>
              </a:ext>
            </a:extLst>
          </p:cNvPr>
          <p:cNvSpPr>
            <a:spLocks noChangeArrowheads="1"/>
          </p:cNvSpPr>
          <p:nvPr/>
        </p:nvSpPr>
        <p:spPr bwMode="auto">
          <a:xfrm>
            <a:off x="7239000" y="28194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89" name="Oval 13">
            <a:extLst>
              <a:ext uri="{FF2B5EF4-FFF2-40B4-BE49-F238E27FC236}">
                <a16:creationId xmlns:a16="http://schemas.microsoft.com/office/drawing/2014/main" id="{A489C5E8-E078-7407-42AD-01D98AB1B1D1}"/>
              </a:ext>
              <a:ext uri="{C183D7F6-B498-43B3-948B-1728B52AA6E4}">
                <adec:decorative xmlns:adec="http://schemas.microsoft.com/office/drawing/2017/decorative" val="1"/>
              </a:ext>
            </a:extLst>
          </p:cNvPr>
          <p:cNvSpPr>
            <a:spLocks noChangeArrowheads="1"/>
          </p:cNvSpPr>
          <p:nvPr/>
        </p:nvSpPr>
        <p:spPr bwMode="auto">
          <a:xfrm>
            <a:off x="7315200" y="3810000"/>
            <a:ext cx="457200" cy="381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54990" name="Freeform 14">
            <a:extLst>
              <a:ext uri="{FF2B5EF4-FFF2-40B4-BE49-F238E27FC236}">
                <a16:creationId xmlns:a16="http://schemas.microsoft.com/office/drawing/2014/main" id="{419B0B5D-5723-DD89-DFD9-38945765D942}"/>
              </a:ext>
              <a:ext uri="{C183D7F6-B498-43B3-948B-1728B52AA6E4}">
                <adec:decorative xmlns:adec="http://schemas.microsoft.com/office/drawing/2017/decorative" val="1"/>
              </a:ext>
            </a:extLst>
          </p:cNvPr>
          <p:cNvSpPr>
            <a:spLocks/>
          </p:cNvSpPr>
          <p:nvPr/>
        </p:nvSpPr>
        <p:spPr bwMode="auto">
          <a:xfrm>
            <a:off x="3429000" y="2286000"/>
            <a:ext cx="3429000" cy="3276600"/>
          </a:xfrm>
          <a:custGeom>
            <a:avLst/>
            <a:gdLst>
              <a:gd name="T0" fmla="*/ 2147483647 w 2160"/>
              <a:gd name="T1" fmla="*/ 2147483647 h 2064"/>
              <a:gd name="T2" fmla="*/ 0 w 2160"/>
              <a:gd name="T3" fmla="*/ 2147483647 h 2064"/>
              <a:gd name="T4" fmla="*/ 2147483647 w 2160"/>
              <a:gd name="T5" fmla="*/ 2147483647 h 2064"/>
              <a:gd name="T6" fmla="*/ 2147483647 w 2160"/>
              <a:gd name="T7" fmla="*/ 0 h 2064"/>
              <a:gd name="T8" fmla="*/ 0 60000 65536"/>
              <a:gd name="T9" fmla="*/ 0 60000 65536"/>
              <a:gd name="T10" fmla="*/ 0 60000 65536"/>
              <a:gd name="T11" fmla="*/ 0 60000 65536"/>
              <a:gd name="T12" fmla="*/ 0 w 2160"/>
              <a:gd name="T13" fmla="*/ 0 h 2064"/>
              <a:gd name="T14" fmla="*/ 2160 w 2160"/>
              <a:gd name="T15" fmla="*/ 2064 h 2064"/>
            </a:gdLst>
            <a:ahLst/>
            <a:cxnLst>
              <a:cxn ang="T8">
                <a:pos x="T0" y="T1"/>
              </a:cxn>
              <a:cxn ang="T9">
                <a:pos x="T2" y="T3"/>
              </a:cxn>
              <a:cxn ang="T10">
                <a:pos x="T4" y="T5"/>
              </a:cxn>
              <a:cxn ang="T11">
                <a:pos x="T6" y="T7"/>
              </a:cxn>
            </a:cxnLst>
            <a:rect l="T12" t="T13" r="T14" b="T15"/>
            <a:pathLst>
              <a:path w="2160" h="2064">
                <a:moveTo>
                  <a:pt x="528" y="2064"/>
                </a:moveTo>
                <a:lnTo>
                  <a:pt x="0" y="2045"/>
                </a:lnTo>
                <a:lnTo>
                  <a:pt x="192" y="854"/>
                </a:lnTo>
                <a:lnTo>
                  <a:pt x="2160" y="0"/>
                </a:lnTo>
              </a:path>
            </a:pathLst>
          </a:custGeom>
          <a:noFill/>
          <a:ln w="76200">
            <a:solidFill>
              <a:schemeClr val="accent2"/>
            </a:solidFill>
            <a:prstDash val="sysDot"/>
            <a:round/>
            <a:headEnd/>
            <a:tailEnd type="stealth" w="lg" len="lg"/>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254991" name="Freeform 15">
            <a:extLst>
              <a:ext uri="{FF2B5EF4-FFF2-40B4-BE49-F238E27FC236}">
                <a16:creationId xmlns:a16="http://schemas.microsoft.com/office/drawing/2014/main" id="{413A8DA9-6232-1D22-D4B3-7198F45AE2DA}"/>
              </a:ext>
              <a:ext uri="{C183D7F6-B498-43B3-948B-1728B52AA6E4}">
                <adec:decorative xmlns:adec="http://schemas.microsoft.com/office/drawing/2017/decorative" val="1"/>
              </a:ext>
            </a:extLst>
          </p:cNvPr>
          <p:cNvSpPr>
            <a:spLocks/>
          </p:cNvSpPr>
          <p:nvPr/>
        </p:nvSpPr>
        <p:spPr bwMode="auto">
          <a:xfrm>
            <a:off x="5791200" y="2438400"/>
            <a:ext cx="1905000" cy="3124200"/>
          </a:xfrm>
          <a:custGeom>
            <a:avLst/>
            <a:gdLst>
              <a:gd name="T0" fmla="*/ 0 w 1200"/>
              <a:gd name="T1" fmla="*/ 2147483647 h 1968"/>
              <a:gd name="T2" fmla="*/ 2147483647 w 1200"/>
              <a:gd name="T3" fmla="*/ 2147483647 h 1968"/>
              <a:gd name="T4" fmla="*/ 2147483647 w 1200"/>
              <a:gd name="T5" fmla="*/ 2147483647 h 1968"/>
              <a:gd name="T6" fmla="*/ 2147483647 w 1200"/>
              <a:gd name="T7" fmla="*/ 2147483647 h 1968"/>
              <a:gd name="T8" fmla="*/ 2147483647 w 1200"/>
              <a:gd name="T9" fmla="*/ 0 h 1968"/>
              <a:gd name="T10" fmla="*/ 0 60000 65536"/>
              <a:gd name="T11" fmla="*/ 0 60000 65536"/>
              <a:gd name="T12" fmla="*/ 0 60000 65536"/>
              <a:gd name="T13" fmla="*/ 0 60000 65536"/>
              <a:gd name="T14" fmla="*/ 0 60000 65536"/>
              <a:gd name="T15" fmla="*/ 0 w 1200"/>
              <a:gd name="T16" fmla="*/ 0 h 1968"/>
              <a:gd name="T17" fmla="*/ 1200 w 1200"/>
              <a:gd name="T18" fmla="*/ 1968 h 1968"/>
            </a:gdLst>
            <a:ahLst/>
            <a:cxnLst>
              <a:cxn ang="T10">
                <a:pos x="T0" y="T1"/>
              </a:cxn>
              <a:cxn ang="T11">
                <a:pos x="T2" y="T3"/>
              </a:cxn>
              <a:cxn ang="T12">
                <a:pos x="T4" y="T5"/>
              </a:cxn>
              <a:cxn ang="T13">
                <a:pos x="T6" y="T7"/>
              </a:cxn>
              <a:cxn ang="T14">
                <a:pos x="T8" y="T9"/>
              </a:cxn>
            </a:cxnLst>
            <a:rect l="T15" t="T16" r="T17" b="T18"/>
            <a:pathLst>
              <a:path w="1200" h="1968">
                <a:moveTo>
                  <a:pt x="0" y="1968"/>
                </a:moveTo>
                <a:lnTo>
                  <a:pt x="1200" y="1968"/>
                </a:lnTo>
                <a:lnTo>
                  <a:pt x="1152" y="1008"/>
                </a:lnTo>
                <a:lnTo>
                  <a:pt x="1056" y="384"/>
                </a:lnTo>
                <a:cubicBezTo>
                  <a:pt x="1030" y="216"/>
                  <a:pt x="1010" y="80"/>
                  <a:pt x="998" y="0"/>
                </a:cubicBezTo>
              </a:path>
            </a:pathLst>
          </a:custGeom>
          <a:noFill/>
          <a:ln w="76200">
            <a:solidFill>
              <a:schemeClr val="accent2"/>
            </a:solidFill>
            <a:prstDash val="sysDot"/>
            <a:round/>
            <a:headEnd/>
            <a:tailEnd type="stealth" w="lg" len="lg"/>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254992" name="Freeform 16">
            <a:extLst>
              <a:ext uri="{FF2B5EF4-FFF2-40B4-BE49-F238E27FC236}">
                <a16:creationId xmlns:a16="http://schemas.microsoft.com/office/drawing/2014/main" id="{A867F93E-9AA5-6F01-7101-ACB3E727E3E0}"/>
              </a:ext>
              <a:ext uri="{C183D7F6-B498-43B3-948B-1728B52AA6E4}">
                <adec:decorative xmlns:adec="http://schemas.microsoft.com/office/drawing/2017/decorative" val="1"/>
              </a:ext>
            </a:extLst>
          </p:cNvPr>
          <p:cNvSpPr>
            <a:spLocks/>
          </p:cNvSpPr>
          <p:nvPr/>
        </p:nvSpPr>
        <p:spPr bwMode="auto">
          <a:xfrm>
            <a:off x="6865938" y="1981200"/>
            <a:ext cx="593725" cy="484188"/>
          </a:xfrm>
          <a:custGeom>
            <a:avLst/>
            <a:gdLst>
              <a:gd name="T0" fmla="*/ 0 w 374"/>
              <a:gd name="T1" fmla="*/ 2147483647 h 305"/>
              <a:gd name="T2" fmla="*/ 2147483647 w 374"/>
              <a:gd name="T3" fmla="*/ 2147483647 h 305"/>
              <a:gd name="T4" fmla="*/ 2147483647 w 374"/>
              <a:gd name="T5" fmla="*/ 0 h 305"/>
              <a:gd name="T6" fmla="*/ 2147483647 w 374"/>
              <a:gd name="T7" fmla="*/ 2147483647 h 305"/>
              <a:gd name="T8" fmla="*/ 2147483647 w 374"/>
              <a:gd name="T9" fmla="*/ 2147483647 h 305"/>
              <a:gd name="T10" fmla="*/ 2147483647 w 374"/>
              <a:gd name="T11" fmla="*/ 2147483647 h 305"/>
              <a:gd name="T12" fmla="*/ 2147483647 w 374"/>
              <a:gd name="T13" fmla="*/ 2147483647 h 305"/>
              <a:gd name="T14" fmla="*/ 2147483647 w 374"/>
              <a:gd name="T15" fmla="*/ 2147483647 h 305"/>
              <a:gd name="T16" fmla="*/ 2147483647 w 374"/>
              <a:gd name="T17" fmla="*/ 2147483647 h 305"/>
              <a:gd name="T18" fmla="*/ 2147483647 w 374"/>
              <a:gd name="T19" fmla="*/ 2147483647 h 305"/>
              <a:gd name="T20" fmla="*/ 2147483647 w 374"/>
              <a:gd name="T21" fmla="*/ 2147483647 h 305"/>
              <a:gd name="T22" fmla="*/ 2147483647 w 374"/>
              <a:gd name="T23" fmla="*/ 2147483647 h 30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4"/>
              <a:gd name="T37" fmla="*/ 0 h 305"/>
              <a:gd name="T38" fmla="*/ 374 w 374"/>
              <a:gd name="T39" fmla="*/ 305 h 30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4" h="305">
                <a:moveTo>
                  <a:pt x="0" y="173"/>
                </a:moveTo>
                <a:cubicBezTo>
                  <a:pt x="8" y="161"/>
                  <a:pt x="12" y="125"/>
                  <a:pt x="43" y="96"/>
                </a:cubicBezTo>
                <a:lnTo>
                  <a:pt x="187" y="0"/>
                </a:lnTo>
                <a:lnTo>
                  <a:pt x="317" y="38"/>
                </a:lnTo>
                <a:lnTo>
                  <a:pt x="374" y="144"/>
                </a:lnTo>
                <a:lnTo>
                  <a:pt x="355" y="274"/>
                </a:lnTo>
                <a:cubicBezTo>
                  <a:pt x="345" y="300"/>
                  <a:pt x="325" y="305"/>
                  <a:pt x="312" y="302"/>
                </a:cubicBezTo>
                <a:cubicBezTo>
                  <a:pt x="299" y="299"/>
                  <a:pt x="291" y="272"/>
                  <a:pt x="278" y="254"/>
                </a:cubicBezTo>
                <a:lnTo>
                  <a:pt x="235" y="192"/>
                </a:lnTo>
                <a:lnTo>
                  <a:pt x="177" y="187"/>
                </a:lnTo>
                <a:cubicBezTo>
                  <a:pt x="145" y="191"/>
                  <a:pt x="72" y="214"/>
                  <a:pt x="43" y="216"/>
                </a:cubicBezTo>
                <a:cubicBezTo>
                  <a:pt x="14" y="218"/>
                  <a:pt x="13" y="201"/>
                  <a:pt x="5" y="197"/>
                </a:cubicBezTo>
              </a:path>
            </a:pathLst>
          </a:custGeom>
          <a:solidFill>
            <a:schemeClr val="accent2">
              <a:alpha val="65881"/>
            </a:schemeClr>
          </a:solidFill>
          <a:ln w="9525">
            <a:solidFill>
              <a:schemeClr val="accent2"/>
            </a:solidFill>
            <a:round/>
            <a:headEnd/>
            <a:tailEnd/>
          </a:ln>
        </p:spPr>
        <p:txBody>
          <a:bodyPr lIns="91388" tIns="45694" rIns="91388" bIns="45694"/>
          <a:lstStyle/>
          <a:p>
            <a:endParaRPr lang="en-US"/>
          </a:p>
        </p:txBody>
      </p:sp>
      <p:sp>
        <p:nvSpPr>
          <p:cNvPr id="114703" name="Text Box 19">
            <a:extLst>
              <a:ext uri="{FF2B5EF4-FFF2-40B4-BE49-F238E27FC236}">
                <a16:creationId xmlns:a16="http://schemas.microsoft.com/office/drawing/2014/main" id="{D619B805-0041-A6D1-6FFE-41017AEBA604}"/>
              </a:ext>
            </a:extLst>
          </p:cNvPr>
          <p:cNvSpPr txBox="1">
            <a:spLocks noChangeArrowheads="1"/>
          </p:cNvSpPr>
          <p:nvPr/>
        </p:nvSpPr>
        <p:spPr bwMode="auto">
          <a:xfrm>
            <a:off x="4648200" y="228600"/>
            <a:ext cx="4552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 Stormwater System </a:t>
            </a:r>
            <a:r>
              <a:rPr lang="en-US" altLang="en-US" sz="1800"/>
              <a:t>  </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54990"/>
                                        </p:tgtEl>
                                        <p:attrNameLst>
                                          <p:attrName>style.visibility</p:attrName>
                                        </p:attrNameLst>
                                      </p:cBhvr>
                                      <p:to>
                                        <p:strVal val="visible"/>
                                      </p:to>
                                    </p:set>
                                    <p:animEffect transition="in" filter="wipe(down)">
                                      <p:cBhvr>
                                        <p:cTn id="7" dur="1000"/>
                                        <p:tgtEl>
                                          <p:spTgt spid="254990"/>
                                        </p:tgtEl>
                                      </p:cBhvr>
                                    </p:animEffect>
                                  </p:childTnLst>
                                </p:cTn>
                              </p:par>
                            </p:childTnLst>
                          </p:cTn>
                        </p:par>
                        <p:par>
                          <p:cTn id="8" fill="hold" nodeType="afterGroup">
                            <p:stCondLst>
                              <p:cond delay="1000"/>
                            </p:stCondLst>
                            <p:childTnLst>
                              <p:par>
                                <p:cTn id="9" presetID="23" presetClass="entr" presetSubtype="272" fill="hold" grpId="0" nodeType="afterEffect">
                                  <p:stCondLst>
                                    <p:cond delay="0"/>
                                  </p:stCondLst>
                                  <p:childTnLst>
                                    <p:set>
                                      <p:cBhvr>
                                        <p:cTn id="10" dur="1" fill="hold">
                                          <p:stCondLst>
                                            <p:cond delay="0"/>
                                          </p:stCondLst>
                                        </p:cTn>
                                        <p:tgtEl>
                                          <p:spTgt spid="254986"/>
                                        </p:tgtEl>
                                        <p:attrNameLst>
                                          <p:attrName>style.visibility</p:attrName>
                                        </p:attrNameLst>
                                      </p:cBhvr>
                                      <p:to>
                                        <p:strVal val="visible"/>
                                      </p:to>
                                    </p:set>
                                    <p:anim calcmode="lin" valueType="num">
                                      <p:cBhvr>
                                        <p:cTn id="11" dur="500" fill="hold"/>
                                        <p:tgtEl>
                                          <p:spTgt spid="254986"/>
                                        </p:tgtEl>
                                        <p:attrNameLst>
                                          <p:attrName>ppt_w</p:attrName>
                                        </p:attrNameLst>
                                      </p:cBhvr>
                                      <p:tavLst>
                                        <p:tav tm="0">
                                          <p:val>
                                            <p:strVal val="2/3*#ppt_w"/>
                                          </p:val>
                                        </p:tav>
                                        <p:tav tm="100000">
                                          <p:val>
                                            <p:strVal val="#ppt_w"/>
                                          </p:val>
                                        </p:tav>
                                      </p:tavLst>
                                    </p:anim>
                                    <p:anim calcmode="lin" valueType="num">
                                      <p:cBhvr>
                                        <p:cTn id="12" dur="500" fill="hold"/>
                                        <p:tgtEl>
                                          <p:spTgt spid="254986"/>
                                        </p:tgtEl>
                                        <p:attrNameLst>
                                          <p:attrName>ppt_h</p:attrName>
                                        </p:attrNameLst>
                                      </p:cBhvr>
                                      <p:tavLst>
                                        <p:tav tm="0">
                                          <p:val>
                                            <p:strVal val="2/3*#ppt_h"/>
                                          </p:val>
                                        </p:tav>
                                        <p:tav tm="100000">
                                          <p:val>
                                            <p:strVal val="#ppt_h"/>
                                          </p:val>
                                        </p:tav>
                                      </p:tavLst>
                                    </p:anim>
                                  </p:childTnLst>
                                </p:cTn>
                              </p:par>
                            </p:childTnLst>
                          </p:cTn>
                        </p:par>
                        <p:par>
                          <p:cTn id="13" fill="hold" nodeType="afterGroup">
                            <p:stCondLst>
                              <p:cond delay="1500"/>
                            </p:stCondLst>
                            <p:childTnLst>
                              <p:par>
                                <p:cTn id="14" presetID="23" presetClass="entr" presetSubtype="272" fill="hold" grpId="0" nodeType="afterEffect">
                                  <p:stCondLst>
                                    <p:cond delay="0"/>
                                  </p:stCondLst>
                                  <p:childTnLst>
                                    <p:set>
                                      <p:cBhvr>
                                        <p:cTn id="15" dur="1" fill="hold">
                                          <p:stCondLst>
                                            <p:cond delay="0"/>
                                          </p:stCondLst>
                                        </p:cTn>
                                        <p:tgtEl>
                                          <p:spTgt spid="254987"/>
                                        </p:tgtEl>
                                        <p:attrNameLst>
                                          <p:attrName>style.visibility</p:attrName>
                                        </p:attrNameLst>
                                      </p:cBhvr>
                                      <p:to>
                                        <p:strVal val="visible"/>
                                      </p:to>
                                    </p:set>
                                    <p:anim calcmode="lin" valueType="num">
                                      <p:cBhvr>
                                        <p:cTn id="16" dur="500" fill="hold"/>
                                        <p:tgtEl>
                                          <p:spTgt spid="254987"/>
                                        </p:tgtEl>
                                        <p:attrNameLst>
                                          <p:attrName>ppt_w</p:attrName>
                                        </p:attrNameLst>
                                      </p:cBhvr>
                                      <p:tavLst>
                                        <p:tav tm="0">
                                          <p:val>
                                            <p:strVal val="2/3*#ppt_w"/>
                                          </p:val>
                                        </p:tav>
                                        <p:tav tm="100000">
                                          <p:val>
                                            <p:strVal val="#ppt_w"/>
                                          </p:val>
                                        </p:tav>
                                      </p:tavLst>
                                    </p:anim>
                                    <p:anim calcmode="lin" valueType="num">
                                      <p:cBhvr>
                                        <p:cTn id="17" dur="500" fill="hold"/>
                                        <p:tgtEl>
                                          <p:spTgt spid="254987"/>
                                        </p:tgtEl>
                                        <p:attrNameLst>
                                          <p:attrName>ppt_h</p:attrName>
                                        </p:attrNameLst>
                                      </p:cBhvr>
                                      <p:tavLst>
                                        <p:tav tm="0">
                                          <p:val>
                                            <p:strVal val="2/3*#ppt_h"/>
                                          </p:val>
                                        </p:tav>
                                        <p:tav tm="100000">
                                          <p:val>
                                            <p:strVal val="#ppt_h"/>
                                          </p:val>
                                        </p:tav>
                                      </p:tavLst>
                                    </p:anim>
                                  </p:childTnLst>
                                </p:cTn>
                              </p:par>
                            </p:childTnLst>
                          </p:cTn>
                        </p:par>
                        <p:par>
                          <p:cTn id="18" fill="hold" nodeType="afterGroup">
                            <p:stCondLst>
                              <p:cond delay="2000"/>
                            </p:stCondLst>
                            <p:childTnLst>
                              <p:par>
                                <p:cTn id="19" presetID="23" presetClass="entr" presetSubtype="272" fill="hold" grpId="0" nodeType="afterEffect">
                                  <p:stCondLst>
                                    <p:cond delay="0"/>
                                  </p:stCondLst>
                                  <p:childTnLst>
                                    <p:set>
                                      <p:cBhvr>
                                        <p:cTn id="20" dur="1" fill="hold">
                                          <p:stCondLst>
                                            <p:cond delay="0"/>
                                          </p:stCondLst>
                                        </p:cTn>
                                        <p:tgtEl>
                                          <p:spTgt spid="254983"/>
                                        </p:tgtEl>
                                        <p:attrNameLst>
                                          <p:attrName>style.visibility</p:attrName>
                                        </p:attrNameLst>
                                      </p:cBhvr>
                                      <p:to>
                                        <p:strVal val="visible"/>
                                      </p:to>
                                    </p:set>
                                    <p:anim calcmode="lin" valueType="num">
                                      <p:cBhvr>
                                        <p:cTn id="21" dur="500" fill="hold"/>
                                        <p:tgtEl>
                                          <p:spTgt spid="254983"/>
                                        </p:tgtEl>
                                        <p:attrNameLst>
                                          <p:attrName>ppt_w</p:attrName>
                                        </p:attrNameLst>
                                      </p:cBhvr>
                                      <p:tavLst>
                                        <p:tav tm="0">
                                          <p:val>
                                            <p:strVal val="2/3*#ppt_w"/>
                                          </p:val>
                                        </p:tav>
                                        <p:tav tm="100000">
                                          <p:val>
                                            <p:strVal val="#ppt_w"/>
                                          </p:val>
                                        </p:tav>
                                      </p:tavLst>
                                    </p:anim>
                                    <p:anim calcmode="lin" valueType="num">
                                      <p:cBhvr>
                                        <p:cTn id="22" dur="500" fill="hold"/>
                                        <p:tgtEl>
                                          <p:spTgt spid="254983"/>
                                        </p:tgtEl>
                                        <p:attrNameLst>
                                          <p:attrName>ppt_h</p:attrName>
                                        </p:attrNameLst>
                                      </p:cBhvr>
                                      <p:tavLst>
                                        <p:tav tm="0">
                                          <p:val>
                                            <p:strVal val="2/3*#ppt_h"/>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nodeType="clickEffect">
                                  <p:stCondLst>
                                    <p:cond delay="0"/>
                                  </p:stCondLst>
                                  <p:childTnLst>
                                    <p:set>
                                      <p:cBhvr>
                                        <p:cTn id="26" dur="1" fill="hold">
                                          <p:stCondLst>
                                            <p:cond delay="0"/>
                                          </p:stCondLst>
                                        </p:cTn>
                                        <p:tgtEl>
                                          <p:spTgt spid="254991"/>
                                        </p:tgtEl>
                                        <p:attrNameLst>
                                          <p:attrName>style.visibility</p:attrName>
                                        </p:attrNameLst>
                                      </p:cBhvr>
                                      <p:to>
                                        <p:strVal val="visible"/>
                                      </p:to>
                                    </p:set>
                                    <p:animEffect transition="in" filter="wipe(down)">
                                      <p:cBhvr>
                                        <p:cTn id="27" dur="1000"/>
                                        <p:tgtEl>
                                          <p:spTgt spid="254991"/>
                                        </p:tgtEl>
                                      </p:cBhvr>
                                    </p:animEffect>
                                  </p:childTnLst>
                                </p:cTn>
                              </p:par>
                            </p:childTnLst>
                          </p:cTn>
                        </p:par>
                        <p:par>
                          <p:cTn id="28" fill="hold" nodeType="afterGroup">
                            <p:stCondLst>
                              <p:cond delay="1000"/>
                            </p:stCondLst>
                            <p:childTnLst>
                              <p:par>
                                <p:cTn id="29" presetID="23" presetClass="entr" presetSubtype="272" fill="hold" grpId="0" nodeType="afterEffect">
                                  <p:stCondLst>
                                    <p:cond delay="0"/>
                                  </p:stCondLst>
                                  <p:childTnLst>
                                    <p:set>
                                      <p:cBhvr>
                                        <p:cTn id="30" dur="1" fill="hold">
                                          <p:stCondLst>
                                            <p:cond delay="0"/>
                                          </p:stCondLst>
                                        </p:cTn>
                                        <p:tgtEl>
                                          <p:spTgt spid="254985"/>
                                        </p:tgtEl>
                                        <p:attrNameLst>
                                          <p:attrName>style.visibility</p:attrName>
                                        </p:attrNameLst>
                                      </p:cBhvr>
                                      <p:to>
                                        <p:strVal val="visible"/>
                                      </p:to>
                                    </p:set>
                                    <p:anim calcmode="lin" valueType="num">
                                      <p:cBhvr>
                                        <p:cTn id="31" dur="500" fill="hold"/>
                                        <p:tgtEl>
                                          <p:spTgt spid="254985"/>
                                        </p:tgtEl>
                                        <p:attrNameLst>
                                          <p:attrName>ppt_w</p:attrName>
                                        </p:attrNameLst>
                                      </p:cBhvr>
                                      <p:tavLst>
                                        <p:tav tm="0">
                                          <p:val>
                                            <p:strVal val="2/3*#ppt_w"/>
                                          </p:val>
                                        </p:tav>
                                        <p:tav tm="100000">
                                          <p:val>
                                            <p:strVal val="#ppt_w"/>
                                          </p:val>
                                        </p:tav>
                                      </p:tavLst>
                                    </p:anim>
                                    <p:anim calcmode="lin" valueType="num">
                                      <p:cBhvr>
                                        <p:cTn id="32" dur="500" fill="hold"/>
                                        <p:tgtEl>
                                          <p:spTgt spid="254985"/>
                                        </p:tgtEl>
                                        <p:attrNameLst>
                                          <p:attrName>ppt_h</p:attrName>
                                        </p:attrNameLst>
                                      </p:cBhvr>
                                      <p:tavLst>
                                        <p:tav tm="0">
                                          <p:val>
                                            <p:strVal val="2/3*#ppt_h"/>
                                          </p:val>
                                        </p:tav>
                                        <p:tav tm="100000">
                                          <p:val>
                                            <p:strVal val="#ppt_h"/>
                                          </p:val>
                                        </p:tav>
                                      </p:tavLst>
                                    </p:anim>
                                  </p:childTnLst>
                                </p:cTn>
                              </p:par>
                            </p:childTnLst>
                          </p:cTn>
                        </p:par>
                        <p:par>
                          <p:cTn id="33" fill="hold" nodeType="afterGroup">
                            <p:stCondLst>
                              <p:cond delay="1500"/>
                            </p:stCondLst>
                            <p:childTnLst>
                              <p:par>
                                <p:cTn id="34" presetID="23" presetClass="entr" presetSubtype="272" fill="hold" grpId="0" nodeType="afterEffect">
                                  <p:stCondLst>
                                    <p:cond delay="0"/>
                                  </p:stCondLst>
                                  <p:childTnLst>
                                    <p:set>
                                      <p:cBhvr>
                                        <p:cTn id="35" dur="1" fill="hold">
                                          <p:stCondLst>
                                            <p:cond delay="0"/>
                                          </p:stCondLst>
                                        </p:cTn>
                                        <p:tgtEl>
                                          <p:spTgt spid="254984"/>
                                        </p:tgtEl>
                                        <p:attrNameLst>
                                          <p:attrName>style.visibility</p:attrName>
                                        </p:attrNameLst>
                                      </p:cBhvr>
                                      <p:to>
                                        <p:strVal val="visible"/>
                                      </p:to>
                                    </p:set>
                                    <p:anim calcmode="lin" valueType="num">
                                      <p:cBhvr>
                                        <p:cTn id="36" dur="500" fill="hold"/>
                                        <p:tgtEl>
                                          <p:spTgt spid="254984"/>
                                        </p:tgtEl>
                                        <p:attrNameLst>
                                          <p:attrName>ppt_w</p:attrName>
                                        </p:attrNameLst>
                                      </p:cBhvr>
                                      <p:tavLst>
                                        <p:tav tm="0">
                                          <p:val>
                                            <p:strVal val="2/3*#ppt_w"/>
                                          </p:val>
                                        </p:tav>
                                        <p:tav tm="100000">
                                          <p:val>
                                            <p:strVal val="#ppt_w"/>
                                          </p:val>
                                        </p:tav>
                                      </p:tavLst>
                                    </p:anim>
                                    <p:anim calcmode="lin" valueType="num">
                                      <p:cBhvr>
                                        <p:cTn id="37" dur="500" fill="hold"/>
                                        <p:tgtEl>
                                          <p:spTgt spid="254984"/>
                                        </p:tgtEl>
                                        <p:attrNameLst>
                                          <p:attrName>ppt_h</p:attrName>
                                        </p:attrNameLst>
                                      </p:cBhvr>
                                      <p:tavLst>
                                        <p:tav tm="0">
                                          <p:val>
                                            <p:strVal val="2/3*#ppt_h"/>
                                          </p:val>
                                        </p:tav>
                                        <p:tav tm="100000">
                                          <p:val>
                                            <p:strVal val="#ppt_h"/>
                                          </p:val>
                                        </p:tav>
                                      </p:tavLst>
                                    </p:anim>
                                  </p:childTnLst>
                                </p:cTn>
                              </p:par>
                            </p:childTnLst>
                          </p:cTn>
                        </p:par>
                        <p:par>
                          <p:cTn id="38" fill="hold" nodeType="afterGroup">
                            <p:stCondLst>
                              <p:cond delay="2000"/>
                            </p:stCondLst>
                            <p:childTnLst>
                              <p:par>
                                <p:cTn id="39" presetID="23" presetClass="entr" presetSubtype="272" fill="hold" grpId="0" nodeType="afterEffect">
                                  <p:stCondLst>
                                    <p:cond delay="0"/>
                                  </p:stCondLst>
                                  <p:childTnLst>
                                    <p:set>
                                      <p:cBhvr>
                                        <p:cTn id="40" dur="1" fill="hold">
                                          <p:stCondLst>
                                            <p:cond delay="0"/>
                                          </p:stCondLst>
                                        </p:cTn>
                                        <p:tgtEl>
                                          <p:spTgt spid="254989"/>
                                        </p:tgtEl>
                                        <p:attrNameLst>
                                          <p:attrName>style.visibility</p:attrName>
                                        </p:attrNameLst>
                                      </p:cBhvr>
                                      <p:to>
                                        <p:strVal val="visible"/>
                                      </p:to>
                                    </p:set>
                                    <p:anim calcmode="lin" valueType="num">
                                      <p:cBhvr>
                                        <p:cTn id="41" dur="500" fill="hold"/>
                                        <p:tgtEl>
                                          <p:spTgt spid="254989"/>
                                        </p:tgtEl>
                                        <p:attrNameLst>
                                          <p:attrName>ppt_w</p:attrName>
                                        </p:attrNameLst>
                                      </p:cBhvr>
                                      <p:tavLst>
                                        <p:tav tm="0">
                                          <p:val>
                                            <p:strVal val="2/3*#ppt_w"/>
                                          </p:val>
                                        </p:tav>
                                        <p:tav tm="100000">
                                          <p:val>
                                            <p:strVal val="#ppt_w"/>
                                          </p:val>
                                        </p:tav>
                                      </p:tavLst>
                                    </p:anim>
                                    <p:anim calcmode="lin" valueType="num">
                                      <p:cBhvr>
                                        <p:cTn id="42" dur="500" fill="hold"/>
                                        <p:tgtEl>
                                          <p:spTgt spid="254989"/>
                                        </p:tgtEl>
                                        <p:attrNameLst>
                                          <p:attrName>ppt_h</p:attrName>
                                        </p:attrNameLst>
                                      </p:cBhvr>
                                      <p:tavLst>
                                        <p:tav tm="0">
                                          <p:val>
                                            <p:strVal val="2/3*#ppt_h"/>
                                          </p:val>
                                        </p:tav>
                                        <p:tav tm="100000">
                                          <p:val>
                                            <p:strVal val="#ppt_h"/>
                                          </p:val>
                                        </p:tav>
                                      </p:tavLst>
                                    </p:anim>
                                  </p:childTnLst>
                                </p:cTn>
                              </p:par>
                            </p:childTnLst>
                          </p:cTn>
                        </p:par>
                        <p:par>
                          <p:cTn id="43" fill="hold" nodeType="afterGroup">
                            <p:stCondLst>
                              <p:cond delay="2500"/>
                            </p:stCondLst>
                            <p:childTnLst>
                              <p:par>
                                <p:cTn id="44" presetID="23" presetClass="entr" presetSubtype="272" fill="hold" grpId="0" nodeType="afterEffect">
                                  <p:stCondLst>
                                    <p:cond delay="0"/>
                                  </p:stCondLst>
                                  <p:childTnLst>
                                    <p:set>
                                      <p:cBhvr>
                                        <p:cTn id="45" dur="1" fill="hold">
                                          <p:stCondLst>
                                            <p:cond delay="0"/>
                                          </p:stCondLst>
                                        </p:cTn>
                                        <p:tgtEl>
                                          <p:spTgt spid="254988"/>
                                        </p:tgtEl>
                                        <p:attrNameLst>
                                          <p:attrName>style.visibility</p:attrName>
                                        </p:attrNameLst>
                                      </p:cBhvr>
                                      <p:to>
                                        <p:strVal val="visible"/>
                                      </p:to>
                                    </p:set>
                                    <p:anim calcmode="lin" valueType="num">
                                      <p:cBhvr>
                                        <p:cTn id="46" dur="500" fill="hold"/>
                                        <p:tgtEl>
                                          <p:spTgt spid="254988"/>
                                        </p:tgtEl>
                                        <p:attrNameLst>
                                          <p:attrName>ppt_w</p:attrName>
                                        </p:attrNameLst>
                                      </p:cBhvr>
                                      <p:tavLst>
                                        <p:tav tm="0">
                                          <p:val>
                                            <p:strVal val="2/3*#ppt_w"/>
                                          </p:val>
                                        </p:tav>
                                        <p:tav tm="100000">
                                          <p:val>
                                            <p:strVal val="#ppt_w"/>
                                          </p:val>
                                        </p:tav>
                                      </p:tavLst>
                                    </p:anim>
                                    <p:anim calcmode="lin" valueType="num">
                                      <p:cBhvr>
                                        <p:cTn id="47" dur="500" fill="hold"/>
                                        <p:tgtEl>
                                          <p:spTgt spid="254988"/>
                                        </p:tgtEl>
                                        <p:attrNameLst>
                                          <p:attrName>ppt_h</p:attrName>
                                        </p:attrNameLst>
                                      </p:cBhvr>
                                      <p:tavLst>
                                        <p:tav tm="0">
                                          <p:val>
                                            <p:strVal val="2/3*#ppt_h"/>
                                          </p:val>
                                        </p:tav>
                                        <p:tav tm="100000">
                                          <p:val>
                                            <p:strVal val="#ppt_h"/>
                                          </p:val>
                                        </p:tav>
                                      </p:tavLst>
                                    </p:anim>
                                  </p:childTnLst>
                                </p:cTn>
                              </p:par>
                            </p:childTnLst>
                          </p:cTn>
                        </p:par>
                      </p:childTnLst>
                    </p:cTn>
                  </p:par>
                  <p:par>
                    <p:cTn id="48" fill="hold" nodeType="clickPar">
                      <p:stCondLst>
                        <p:cond delay="indefinite"/>
                      </p:stCondLst>
                      <p:childTnLst>
                        <p:par>
                          <p:cTn id="49" fill="hold" nodeType="withGroup">
                            <p:stCondLst>
                              <p:cond delay="0"/>
                            </p:stCondLst>
                            <p:childTnLst>
                              <p:par>
                                <p:cTn id="50" presetID="23" presetClass="entr" presetSubtype="16" fill="hold" nodeType="clickEffect">
                                  <p:stCondLst>
                                    <p:cond delay="0"/>
                                  </p:stCondLst>
                                  <p:childTnLst>
                                    <p:set>
                                      <p:cBhvr>
                                        <p:cTn id="51" dur="1" fill="hold">
                                          <p:stCondLst>
                                            <p:cond delay="0"/>
                                          </p:stCondLst>
                                        </p:cTn>
                                        <p:tgtEl>
                                          <p:spTgt spid="254992"/>
                                        </p:tgtEl>
                                        <p:attrNameLst>
                                          <p:attrName>style.visibility</p:attrName>
                                        </p:attrNameLst>
                                      </p:cBhvr>
                                      <p:to>
                                        <p:strVal val="visible"/>
                                      </p:to>
                                    </p:set>
                                    <p:anim calcmode="lin" valueType="num">
                                      <p:cBhvr>
                                        <p:cTn id="52" dur="500" fill="hold"/>
                                        <p:tgtEl>
                                          <p:spTgt spid="254992"/>
                                        </p:tgtEl>
                                        <p:attrNameLst>
                                          <p:attrName>ppt_w</p:attrName>
                                        </p:attrNameLst>
                                      </p:cBhvr>
                                      <p:tavLst>
                                        <p:tav tm="0">
                                          <p:val>
                                            <p:fltVal val="0"/>
                                          </p:val>
                                        </p:tav>
                                        <p:tav tm="100000">
                                          <p:val>
                                            <p:strVal val="#ppt_w"/>
                                          </p:val>
                                        </p:tav>
                                      </p:tavLst>
                                    </p:anim>
                                    <p:anim calcmode="lin" valueType="num">
                                      <p:cBhvr>
                                        <p:cTn id="53" dur="500" fill="hold"/>
                                        <p:tgtEl>
                                          <p:spTgt spid="25499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4983" grpId="0" animBg="1"/>
      <p:bldP spid="254984" grpId="0" animBg="1"/>
      <p:bldP spid="254985" grpId="0" animBg="1"/>
      <p:bldP spid="254986" grpId="0" animBg="1"/>
      <p:bldP spid="254987" grpId="0" animBg="1"/>
      <p:bldP spid="254988" grpId="0" animBg="1"/>
      <p:bldP spid="254989"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70" name="Freeform 50">
            <a:extLst>
              <a:ext uri="{FF2B5EF4-FFF2-40B4-BE49-F238E27FC236}">
                <a16:creationId xmlns:a16="http://schemas.microsoft.com/office/drawing/2014/main" id="{F65924DB-7FC4-022F-81CF-F96D4231A332}"/>
              </a:ext>
              <a:ext uri="{C183D7F6-B498-43B3-948B-1728B52AA6E4}">
                <adec:decorative xmlns:adec="http://schemas.microsoft.com/office/drawing/2017/decorative" val="1"/>
              </a:ext>
            </a:extLst>
          </p:cNvPr>
          <p:cNvSpPr>
            <a:spLocks/>
          </p:cNvSpPr>
          <p:nvPr/>
        </p:nvSpPr>
        <p:spPr bwMode="auto">
          <a:xfrm>
            <a:off x="4114800" y="3270250"/>
            <a:ext cx="555625" cy="431800"/>
          </a:xfrm>
          <a:custGeom>
            <a:avLst/>
            <a:gdLst>
              <a:gd name="T0" fmla="*/ 2147483647 w 350"/>
              <a:gd name="T1" fmla="*/ 2147483647 h 272"/>
              <a:gd name="T2" fmla="*/ 2147483647 w 350"/>
              <a:gd name="T3" fmla="*/ 0 h 272"/>
              <a:gd name="T4" fmla="*/ 0 w 350"/>
              <a:gd name="T5" fmla="*/ 2147483647 h 272"/>
              <a:gd name="T6" fmla="*/ 2147483647 w 350"/>
              <a:gd name="T7" fmla="*/ 2147483647 h 272"/>
              <a:gd name="T8" fmla="*/ 2147483647 w 350"/>
              <a:gd name="T9" fmla="*/ 2147483647 h 272"/>
              <a:gd name="T10" fmla="*/ 0 60000 65536"/>
              <a:gd name="T11" fmla="*/ 0 60000 65536"/>
              <a:gd name="T12" fmla="*/ 0 60000 65536"/>
              <a:gd name="T13" fmla="*/ 0 60000 65536"/>
              <a:gd name="T14" fmla="*/ 0 60000 65536"/>
              <a:gd name="T15" fmla="*/ 0 w 350"/>
              <a:gd name="T16" fmla="*/ 0 h 272"/>
              <a:gd name="T17" fmla="*/ 350 w 350"/>
              <a:gd name="T18" fmla="*/ 272 h 272"/>
            </a:gdLst>
            <a:ahLst/>
            <a:cxnLst>
              <a:cxn ang="T10">
                <a:pos x="T0" y="T1"/>
              </a:cxn>
              <a:cxn ang="T11">
                <a:pos x="T2" y="T3"/>
              </a:cxn>
              <a:cxn ang="T12">
                <a:pos x="T4" y="T5"/>
              </a:cxn>
              <a:cxn ang="T13">
                <a:pos x="T6" y="T7"/>
              </a:cxn>
              <a:cxn ang="T14">
                <a:pos x="T8" y="T9"/>
              </a:cxn>
            </a:cxnLst>
            <a:rect l="T15" t="T16" r="T17" b="T18"/>
            <a:pathLst>
              <a:path w="350" h="272">
                <a:moveTo>
                  <a:pt x="350" y="8"/>
                </a:moveTo>
                <a:lnTo>
                  <a:pt x="2" y="0"/>
                </a:lnTo>
                <a:lnTo>
                  <a:pt x="0" y="272"/>
                </a:lnTo>
                <a:lnTo>
                  <a:pt x="349" y="272"/>
                </a:lnTo>
                <a:lnTo>
                  <a:pt x="350" y="8"/>
                </a:lnTo>
                <a:close/>
              </a:path>
            </a:pathLst>
          </a:custGeom>
          <a:solidFill>
            <a:schemeClr val="accent2"/>
          </a:solidFill>
          <a:ln w="9525">
            <a:solidFill>
              <a:schemeClr val="accent2"/>
            </a:solidFill>
            <a:round/>
            <a:headEnd/>
            <a:tailEnd/>
          </a:ln>
        </p:spPr>
        <p:txBody>
          <a:bodyPr lIns="91388" tIns="45694" rIns="91388" bIns="45694"/>
          <a:lstStyle/>
          <a:p>
            <a:endParaRPr lang="en-US"/>
          </a:p>
        </p:txBody>
      </p:sp>
      <p:sp>
        <p:nvSpPr>
          <p:cNvPr id="261169" name="Freeform 49">
            <a:extLst>
              <a:ext uri="{FF2B5EF4-FFF2-40B4-BE49-F238E27FC236}">
                <a16:creationId xmlns:a16="http://schemas.microsoft.com/office/drawing/2014/main" id="{EAB2D502-2A73-A915-8BD9-EDE4DC5D694B}"/>
              </a:ext>
              <a:ext uri="{C183D7F6-B498-43B3-948B-1728B52AA6E4}">
                <adec:decorative xmlns:adec="http://schemas.microsoft.com/office/drawing/2017/decorative" val="1"/>
              </a:ext>
            </a:extLst>
          </p:cNvPr>
          <p:cNvSpPr>
            <a:spLocks/>
          </p:cNvSpPr>
          <p:nvPr/>
        </p:nvSpPr>
        <p:spPr bwMode="auto">
          <a:xfrm>
            <a:off x="2441575" y="3140075"/>
            <a:ext cx="555625" cy="419100"/>
          </a:xfrm>
          <a:custGeom>
            <a:avLst/>
            <a:gdLst>
              <a:gd name="T0" fmla="*/ 2147483647 w 350"/>
              <a:gd name="T1" fmla="*/ 2147483647 h 264"/>
              <a:gd name="T2" fmla="*/ 0 w 350"/>
              <a:gd name="T3" fmla="*/ 0 h 264"/>
              <a:gd name="T4" fmla="*/ 2147483647 w 350"/>
              <a:gd name="T5" fmla="*/ 2147483647 h 264"/>
              <a:gd name="T6" fmla="*/ 2147483647 w 350"/>
              <a:gd name="T7" fmla="*/ 2147483647 h 264"/>
              <a:gd name="T8" fmla="*/ 2147483647 w 350"/>
              <a:gd name="T9" fmla="*/ 2147483647 h 264"/>
              <a:gd name="T10" fmla="*/ 0 60000 65536"/>
              <a:gd name="T11" fmla="*/ 0 60000 65536"/>
              <a:gd name="T12" fmla="*/ 0 60000 65536"/>
              <a:gd name="T13" fmla="*/ 0 60000 65536"/>
              <a:gd name="T14" fmla="*/ 0 60000 65536"/>
              <a:gd name="T15" fmla="*/ 0 w 350"/>
              <a:gd name="T16" fmla="*/ 0 h 264"/>
              <a:gd name="T17" fmla="*/ 350 w 350"/>
              <a:gd name="T18" fmla="*/ 264 h 264"/>
            </a:gdLst>
            <a:ahLst/>
            <a:cxnLst>
              <a:cxn ang="T10">
                <a:pos x="T0" y="T1"/>
              </a:cxn>
              <a:cxn ang="T11">
                <a:pos x="T2" y="T3"/>
              </a:cxn>
              <a:cxn ang="T12">
                <a:pos x="T4" y="T5"/>
              </a:cxn>
              <a:cxn ang="T13">
                <a:pos x="T6" y="T7"/>
              </a:cxn>
              <a:cxn ang="T14">
                <a:pos x="T8" y="T9"/>
              </a:cxn>
            </a:cxnLst>
            <a:rect l="T15" t="T16" r="T17" b="T18"/>
            <a:pathLst>
              <a:path w="350" h="264">
                <a:moveTo>
                  <a:pt x="350" y="4"/>
                </a:moveTo>
                <a:lnTo>
                  <a:pt x="0" y="0"/>
                </a:lnTo>
                <a:lnTo>
                  <a:pt x="1" y="264"/>
                </a:lnTo>
                <a:lnTo>
                  <a:pt x="347" y="263"/>
                </a:lnTo>
                <a:lnTo>
                  <a:pt x="350" y="4"/>
                </a:lnTo>
                <a:close/>
              </a:path>
            </a:pathLst>
          </a:custGeom>
          <a:solidFill>
            <a:schemeClr val="accent2"/>
          </a:solidFill>
          <a:ln w="9525">
            <a:solidFill>
              <a:schemeClr val="accent2"/>
            </a:solidFill>
            <a:round/>
            <a:headEnd/>
            <a:tailEnd/>
          </a:ln>
        </p:spPr>
        <p:txBody>
          <a:bodyPr lIns="91388" tIns="45694" rIns="91388" bIns="45694"/>
          <a:lstStyle/>
          <a:p>
            <a:endParaRPr lang="en-US"/>
          </a:p>
        </p:txBody>
      </p:sp>
      <p:sp>
        <p:nvSpPr>
          <p:cNvPr id="261168" name="Freeform 48">
            <a:extLst>
              <a:ext uri="{FF2B5EF4-FFF2-40B4-BE49-F238E27FC236}">
                <a16:creationId xmlns:a16="http://schemas.microsoft.com/office/drawing/2014/main" id="{5D128F06-735B-1024-D52A-D5902B66C507}"/>
              </a:ext>
              <a:ext uri="{C183D7F6-B498-43B3-948B-1728B52AA6E4}">
                <adec:decorative xmlns:adec="http://schemas.microsoft.com/office/drawing/2017/decorative" val="1"/>
              </a:ext>
            </a:extLst>
          </p:cNvPr>
          <p:cNvSpPr>
            <a:spLocks/>
          </p:cNvSpPr>
          <p:nvPr/>
        </p:nvSpPr>
        <p:spPr bwMode="auto">
          <a:xfrm>
            <a:off x="838200" y="3000375"/>
            <a:ext cx="558800" cy="409575"/>
          </a:xfrm>
          <a:custGeom>
            <a:avLst/>
            <a:gdLst>
              <a:gd name="T0" fmla="*/ 2147483647 w 352"/>
              <a:gd name="T1" fmla="*/ 2147483647 h 258"/>
              <a:gd name="T2" fmla="*/ 2147483647 w 352"/>
              <a:gd name="T3" fmla="*/ 0 h 258"/>
              <a:gd name="T4" fmla="*/ 0 w 352"/>
              <a:gd name="T5" fmla="*/ 2147483647 h 258"/>
              <a:gd name="T6" fmla="*/ 2147483647 w 352"/>
              <a:gd name="T7" fmla="*/ 2147483647 h 258"/>
              <a:gd name="T8" fmla="*/ 2147483647 w 352"/>
              <a:gd name="T9" fmla="*/ 2147483647 h 258"/>
              <a:gd name="T10" fmla="*/ 0 60000 65536"/>
              <a:gd name="T11" fmla="*/ 0 60000 65536"/>
              <a:gd name="T12" fmla="*/ 0 60000 65536"/>
              <a:gd name="T13" fmla="*/ 0 60000 65536"/>
              <a:gd name="T14" fmla="*/ 0 60000 65536"/>
              <a:gd name="T15" fmla="*/ 0 w 352"/>
              <a:gd name="T16" fmla="*/ 0 h 258"/>
              <a:gd name="T17" fmla="*/ 352 w 352"/>
              <a:gd name="T18" fmla="*/ 258 h 258"/>
            </a:gdLst>
            <a:ahLst/>
            <a:cxnLst>
              <a:cxn ang="T10">
                <a:pos x="T0" y="T1"/>
              </a:cxn>
              <a:cxn ang="T11">
                <a:pos x="T2" y="T3"/>
              </a:cxn>
              <a:cxn ang="T12">
                <a:pos x="T4" y="T5"/>
              </a:cxn>
              <a:cxn ang="T13">
                <a:pos x="T6" y="T7"/>
              </a:cxn>
              <a:cxn ang="T14">
                <a:pos x="T8" y="T9"/>
              </a:cxn>
            </a:cxnLst>
            <a:rect l="T15" t="T16" r="T17" b="T18"/>
            <a:pathLst>
              <a:path w="352" h="258">
                <a:moveTo>
                  <a:pt x="352" y="2"/>
                </a:moveTo>
                <a:lnTo>
                  <a:pt x="2" y="0"/>
                </a:lnTo>
                <a:lnTo>
                  <a:pt x="0" y="258"/>
                </a:lnTo>
                <a:lnTo>
                  <a:pt x="349" y="258"/>
                </a:lnTo>
                <a:lnTo>
                  <a:pt x="352" y="2"/>
                </a:lnTo>
                <a:close/>
              </a:path>
            </a:pathLst>
          </a:custGeom>
          <a:solidFill>
            <a:schemeClr val="accent2"/>
          </a:solidFill>
          <a:ln w="9525">
            <a:solidFill>
              <a:schemeClr val="accent2"/>
            </a:solidFill>
            <a:round/>
            <a:headEnd/>
            <a:tailEnd/>
          </a:ln>
        </p:spPr>
        <p:txBody>
          <a:bodyPr lIns="91388" tIns="45694" rIns="91388" bIns="45694"/>
          <a:lstStyle/>
          <a:p>
            <a:endParaRPr lang="en-US"/>
          </a:p>
        </p:txBody>
      </p:sp>
      <p:sp>
        <p:nvSpPr>
          <p:cNvPr id="116741" name="Text Box 2">
            <a:extLst>
              <a:ext uri="{FF2B5EF4-FFF2-40B4-BE49-F238E27FC236}">
                <a16:creationId xmlns:a16="http://schemas.microsoft.com/office/drawing/2014/main" id="{8B14DDA6-7506-8F5B-196F-CCA131A2032F}"/>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16742" name="Text Box 4">
            <a:extLst>
              <a:ext uri="{FF2B5EF4-FFF2-40B4-BE49-F238E27FC236}">
                <a16:creationId xmlns:a16="http://schemas.microsoft.com/office/drawing/2014/main" id="{89EF7238-D72F-E96D-87A9-CC334530C83B}"/>
              </a:ext>
            </a:extLst>
          </p:cNvPr>
          <p:cNvSpPr txBox="1">
            <a:spLocks noChangeArrowheads="1"/>
          </p:cNvSpPr>
          <p:nvPr/>
        </p:nvSpPr>
        <p:spPr bwMode="auto">
          <a:xfrm>
            <a:off x="4648200" y="228600"/>
            <a:ext cx="4552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 Stormwater System </a:t>
            </a:r>
            <a:r>
              <a:rPr lang="en-US" altLang="en-US" sz="1800"/>
              <a:t>  </a:t>
            </a:r>
          </a:p>
        </p:txBody>
      </p:sp>
      <p:sp>
        <p:nvSpPr>
          <p:cNvPr id="116743" name="Freeform 5">
            <a:extLst>
              <a:ext uri="{FF2B5EF4-FFF2-40B4-BE49-F238E27FC236}">
                <a16:creationId xmlns:a16="http://schemas.microsoft.com/office/drawing/2014/main" id="{73CD4AD6-B611-9110-5365-4C1E2B41B612}"/>
              </a:ext>
              <a:ext uri="{C183D7F6-B498-43B3-948B-1728B52AA6E4}">
                <adec:decorative xmlns:adec="http://schemas.microsoft.com/office/drawing/2017/decorative" val="1"/>
              </a:ext>
            </a:extLst>
          </p:cNvPr>
          <p:cNvSpPr>
            <a:spLocks noChangeAspect="1"/>
          </p:cNvSpPr>
          <p:nvPr/>
        </p:nvSpPr>
        <p:spPr bwMode="auto">
          <a:xfrm>
            <a:off x="838200" y="2579688"/>
            <a:ext cx="554038" cy="838200"/>
          </a:xfrm>
          <a:custGeom>
            <a:avLst/>
            <a:gdLst>
              <a:gd name="T0" fmla="*/ 2147483647 w 1152"/>
              <a:gd name="T1" fmla="*/ 0 h 2160"/>
              <a:gd name="T2" fmla="*/ 0 w 1152"/>
              <a:gd name="T3" fmla="*/ 2147483647 h 2160"/>
              <a:gd name="T4" fmla="*/ 0 w 1152"/>
              <a:gd name="T5" fmla="*/ 2147483647 h 2160"/>
              <a:gd name="T6" fmla="*/ 2147483647 w 1152"/>
              <a:gd name="T7" fmla="*/ 2147483647 h 2160"/>
              <a:gd name="T8" fmla="*/ 2147483647 w 1152"/>
              <a:gd name="T9" fmla="*/ 2147483647 h 2160"/>
              <a:gd name="T10" fmla="*/ 2147483647 w 1152"/>
              <a:gd name="T11" fmla="*/ 0 h 2160"/>
              <a:gd name="T12" fmla="*/ 2147483647 w 1152"/>
              <a:gd name="T13" fmla="*/ 2147483647 h 2160"/>
              <a:gd name="T14" fmla="*/ 2147483647 w 1152"/>
              <a:gd name="T15" fmla="*/ 2147483647 h 2160"/>
              <a:gd name="T16" fmla="*/ 2147483647 w 1152"/>
              <a:gd name="T17" fmla="*/ 0 h 21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52"/>
              <a:gd name="T28" fmla="*/ 0 h 2160"/>
              <a:gd name="T29" fmla="*/ 1152 w 1152"/>
              <a:gd name="T30" fmla="*/ 2160 h 21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52" h="2160">
                <a:moveTo>
                  <a:pt x="336" y="0"/>
                </a:moveTo>
                <a:lnTo>
                  <a:pt x="0" y="672"/>
                </a:lnTo>
                <a:lnTo>
                  <a:pt x="0" y="2160"/>
                </a:lnTo>
                <a:lnTo>
                  <a:pt x="1152" y="2160"/>
                </a:lnTo>
                <a:lnTo>
                  <a:pt x="1152" y="624"/>
                </a:lnTo>
                <a:lnTo>
                  <a:pt x="768" y="0"/>
                </a:lnTo>
                <a:lnTo>
                  <a:pt x="634" y="19"/>
                </a:lnTo>
                <a:lnTo>
                  <a:pt x="509" y="19"/>
                </a:lnTo>
                <a:lnTo>
                  <a:pt x="336" y="0"/>
                </a:lnTo>
                <a:close/>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44" name="Freeform 9">
            <a:extLst>
              <a:ext uri="{FF2B5EF4-FFF2-40B4-BE49-F238E27FC236}">
                <a16:creationId xmlns:a16="http://schemas.microsoft.com/office/drawing/2014/main" id="{7298629D-B7EC-098C-5871-7CFC268A2014}"/>
              </a:ext>
              <a:ext uri="{C183D7F6-B498-43B3-948B-1728B52AA6E4}">
                <adec:decorative xmlns:adec="http://schemas.microsoft.com/office/drawing/2017/decorative" val="1"/>
              </a:ext>
            </a:extLst>
          </p:cNvPr>
          <p:cNvSpPr>
            <a:spLocks noChangeAspect="1"/>
          </p:cNvSpPr>
          <p:nvPr/>
        </p:nvSpPr>
        <p:spPr bwMode="auto">
          <a:xfrm>
            <a:off x="2438400" y="2679700"/>
            <a:ext cx="554038" cy="885825"/>
          </a:xfrm>
          <a:custGeom>
            <a:avLst/>
            <a:gdLst>
              <a:gd name="T0" fmla="*/ 2147483647 w 1152"/>
              <a:gd name="T1" fmla="*/ 0 h 2160"/>
              <a:gd name="T2" fmla="*/ 0 w 1152"/>
              <a:gd name="T3" fmla="*/ 2147483647 h 2160"/>
              <a:gd name="T4" fmla="*/ 0 w 1152"/>
              <a:gd name="T5" fmla="*/ 2147483647 h 2160"/>
              <a:gd name="T6" fmla="*/ 2147483647 w 1152"/>
              <a:gd name="T7" fmla="*/ 2147483647 h 2160"/>
              <a:gd name="T8" fmla="*/ 2147483647 w 1152"/>
              <a:gd name="T9" fmla="*/ 2147483647 h 2160"/>
              <a:gd name="T10" fmla="*/ 2147483647 w 1152"/>
              <a:gd name="T11" fmla="*/ 0 h 2160"/>
              <a:gd name="T12" fmla="*/ 2147483647 w 1152"/>
              <a:gd name="T13" fmla="*/ 2147483647 h 2160"/>
              <a:gd name="T14" fmla="*/ 2147483647 w 1152"/>
              <a:gd name="T15" fmla="*/ 2147483647 h 2160"/>
              <a:gd name="T16" fmla="*/ 2147483647 w 1152"/>
              <a:gd name="T17" fmla="*/ 0 h 21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52"/>
              <a:gd name="T28" fmla="*/ 0 h 2160"/>
              <a:gd name="T29" fmla="*/ 1152 w 1152"/>
              <a:gd name="T30" fmla="*/ 2160 h 21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52" h="2160">
                <a:moveTo>
                  <a:pt x="336" y="0"/>
                </a:moveTo>
                <a:lnTo>
                  <a:pt x="0" y="672"/>
                </a:lnTo>
                <a:lnTo>
                  <a:pt x="0" y="2160"/>
                </a:lnTo>
                <a:lnTo>
                  <a:pt x="1152" y="2160"/>
                </a:lnTo>
                <a:lnTo>
                  <a:pt x="1152" y="624"/>
                </a:lnTo>
                <a:lnTo>
                  <a:pt x="768" y="0"/>
                </a:lnTo>
                <a:lnTo>
                  <a:pt x="634" y="19"/>
                </a:lnTo>
                <a:lnTo>
                  <a:pt x="509" y="19"/>
                </a:lnTo>
                <a:lnTo>
                  <a:pt x="336" y="0"/>
                </a:lnTo>
                <a:close/>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45" name="Freeform 10">
            <a:extLst>
              <a:ext uri="{FF2B5EF4-FFF2-40B4-BE49-F238E27FC236}">
                <a16:creationId xmlns:a16="http://schemas.microsoft.com/office/drawing/2014/main" id="{03677752-26D0-E07E-D347-008A75C6A782}"/>
              </a:ext>
              <a:ext uri="{C183D7F6-B498-43B3-948B-1728B52AA6E4}">
                <adec:decorative xmlns:adec="http://schemas.microsoft.com/office/drawing/2017/decorative" val="1"/>
              </a:ext>
            </a:extLst>
          </p:cNvPr>
          <p:cNvSpPr>
            <a:spLocks noChangeAspect="1"/>
          </p:cNvSpPr>
          <p:nvPr/>
        </p:nvSpPr>
        <p:spPr bwMode="auto">
          <a:xfrm>
            <a:off x="4114800" y="2816225"/>
            <a:ext cx="554038" cy="885825"/>
          </a:xfrm>
          <a:custGeom>
            <a:avLst/>
            <a:gdLst>
              <a:gd name="T0" fmla="*/ 2147483647 w 1152"/>
              <a:gd name="T1" fmla="*/ 0 h 2160"/>
              <a:gd name="T2" fmla="*/ 0 w 1152"/>
              <a:gd name="T3" fmla="*/ 2147483647 h 2160"/>
              <a:gd name="T4" fmla="*/ 0 w 1152"/>
              <a:gd name="T5" fmla="*/ 2147483647 h 2160"/>
              <a:gd name="T6" fmla="*/ 2147483647 w 1152"/>
              <a:gd name="T7" fmla="*/ 2147483647 h 2160"/>
              <a:gd name="T8" fmla="*/ 2147483647 w 1152"/>
              <a:gd name="T9" fmla="*/ 2147483647 h 2160"/>
              <a:gd name="T10" fmla="*/ 2147483647 w 1152"/>
              <a:gd name="T11" fmla="*/ 0 h 2160"/>
              <a:gd name="T12" fmla="*/ 2147483647 w 1152"/>
              <a:gd name="T13" fmla="*/ 2147483647 h 2160"/>
              <a:gd name="T14" fmla="*/ 2147483647 w 1152"/>
              <a:gd name="T15" fmla="*/ 2147483647 h 2160"/>
              <a:gd name="T16" fmla="*/ 2147483647 w 1152"/>
              <a:gd name="T17" fmla="*/ 0 h 21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52"/>
              <a:gd name="T28" fmla="*/ 0 h 2160"/>
              <a:gd name="T29" fmla="*/ 1152 w 1152"/>
              <a:gd name="T30" fmla="*/ 2160 h 21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52" h="2160">
                <a:moveTo>
                  <a:pt x="336" y="0"/>
                </a:moveTo>
                <a:lnTo>
                  <a:pt x="0" y="672"/>
                </a:lnTo>
                <a:lnTo>
                  <a:pt x="0" y="2160"/>
                </a:lnTo>
                <a:lnTo>
                  <a:pt x="1152" y="2160"/>
                </a:lnTo>
                <a:lnTo>
                  <a:pt x="1152" y="624"/>
                </a:lnTo>
                <a:lnTo>
                  <a:pt x="768" y="0"/>
                </a:lnTo>
                <a:lnTo>
                  <a:pt x="634" y="19"/>
                </a:lnTo>
                <a:lnTo>
                  <a:pt x="509" y="19"/>
                </a:lnTo>
                <a:lnTo>
                  <a:pt x="336" y="0"/>
                </a:lnTo>
                <a:close/>
              </a:path>
            </a:pathLst>
          </a:cu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46" name="Line 11">
            <a:extLst>
              <a:ext uri="{FF2B5EF4-FFF2-40B4-BE49-F238E27FC236}">
                <a16:creationId xmlns:a16="http://schemas.microsoft.com/office/drawing/2014/main" id="{DB07A20D-E055-7D04-46F1-C6D3B1F6FA04}"/>
              </a:ext>
              <a:ext uri="{C183D7F6-B498-43B3-948B-1728B52AA6E4}">
                <adec:decorative xmlns:adec="http://schemas.microsoft.com/office/drawing/2017/decorative" val="1"/>
              </a:ext>
            </a:extLst>
          </p:cNvPr>
          <p:cNvSpPr>
            <a:spLocks noChangeShapeType="1"/>
          </p:cNvSpPr>
          <p:nvPr/>
        </p:nvSpPr>
        <p:spPr bwMode="auto">
          <a:xfrm>
            <a:off x="685800" y="2559050"/>
            <a:ext cx="5791200" cy="381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16747" name="Text Box 13">
            <a:extLst>
              <a:ext uri="{FF2B5EF4-FFF2-40B4-BE49-F238E27FC236}">
                <a16:creationId xmlns:a16="http://schemas.microsoft.com/office/drawing/2014/main" id="{4D3E353F-5147-B04A-7773-6E1F10263230}"/>
              </a:ext>
            </a:extLst>
          </p:cNvPr>
          <p:cNvSpPr txBox="1">
            <a:spLocks noChangeArrowheads="1"/>
          </p:cNvSpPr>
          <p:nvPr/>
        </p:nvSpPr>
        <p:spPr bwMode="auto">
          <a:xfrm>
            <a:off x="685800" y="2254250"/>
            <a:ext cx="1127125"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600" b="1"/>
              <a:t>TF 609.10</a:t>
            </a:r>
          </a:p>
        </p:txBody>
      </p:sp>
      <p:sp>
        <p:nvSpPr>
          <p:cNvPr id="116750" name="Text Box 16">
            <a:extLst>
              <a:ext uri="{FF2B5EF4-FFF2-40B4-BE49-F238E27FC236}">
                <a16:creationId xmlns:a16="http://schemas.microsoft.com/office/drawing/2014/main" id="{01A148EF-D838-A057-75F9-A36CD96DE0EC}"/>
              </a:ext>
            </a:extLst>
          </p:cNvPr>
          <p:cNvSpPr txBox="1">
            <a:spLocks noChangeArrowheads="1"/>
          </p:cNvSpPr>
          <p:nvPr/>
        </p:nvSpPr>
        <p:spPr bwMode="auto">
          <a:xfrm>
            <a:off x="7010400" y="2635250"/>
            <a:ext cx="117475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600" b="1"/>
              <a:t>EO 600.50</a:t>
            </a:r>
          </a:p>
        </p:txBody>
      </p:sp>
      <p:sp>
        <p:nvSpPr>
          <p:cNvPr id="116751" name="Line 18">
            <a:extLst>
              <a:ext uri="{FF2B5EF4-FFF2-40B4-BE49-F238E27FC236}">
                <a16:creationId xmlns:a16="http://schemas.microsoft.com/office/drawing/2014/main" id="{8466DD06-C8E7-66E9-CABA-4BF84D78EF77}"/>
              </a:ext>
              <a:ext uri="{C183D7F6-B498-43B3-948B-1728B52AA6E4}">
                <adec:decorative xmlns:adec="http://schemas.microsoft.com/office/drawing/2017/decorative" val="1"/>
              </a:ext>
            </a:extLst>
          </p:cNvPr>
          <p:cNvSpPr>
            <a:spLocks noChangeShapeType="1"/>
          </p:cNvSpPr>
          <p:nvPr/>
        </p:nvSpPr>
        <p:spPr bwMode="auto">
          <a:xfrm flipH="1" flipV="1">
            <a:off x="6477000" y="2940050"/>
            <a:ext cx="609600" cy="228600"/>
          </a:xfrm>
          <a:prstGeom prst="line">
            <a:avLst/>
          </a:prstGeom>
          <a:noFill/>
          <a:ln w="57150">
            <a:solidFill>
              <a:srgbClr val="008000"/>
            </a:solidFill>
            <a:round/>
            <a:headEnd/>
            <a:tailEnd/>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16752" name="Freeform 21">
            <a:extLst>
              <a:ext uri="{FF2B5EF4-FFF2-40B4-BE49-F238E27FC236}">
                <a16:creationId xmlns:a16="http://schemas.microsoft.com/office/drawing/2014/main" id="{2E458327-A51D-E4DC-748A-2AC29E50FD95}"/>
              </a:ext>
              <a:ext uri="{C183D7F6-B498-43B3-948B-1728B52AA6E4}">
                <adec:decorative xmlns:adec="http://schemas.microsoft.com/office/drawing/2017/decorative" val="1"/>
              </a:ext>
            </a:extLst>
          </p:cNvPr>
          <p:cNvSpPr>
            <a:spLocks/>
          </p:cNvSpPr>
          <p:nvPr/>
        </p:nvSpPr>
        <p:spPr bwMode="auto">
          <a:xfrm>
            <a:off x="1393825" y="2994025"/>
            <a:ext cx="1044575" cy="60325"/>
          </a:xfrm>
          <a:custGeom>
            <a:avLst/>
            <a:gdLst>
              <a:gd name="T0" fmla="*/ 0 w 658"/>
              <a:gd name="T1" fmla="*/ 0 h 38"/>
              <a:gd name="T2" fmla="*/ 2147483647 w 658"/>
              <a:gd name="T3" fmla="*/ 2147483647 h 38"/>
              <a:gd name="T4" fmla="*/ 0 60000 65536"/>
              <a:gd name="T5" fmla="*/ 0 60000 65536"/>
              <a:gd name="T6" fmla="*/ 0 w 658"/>
              <a:gd name="T7" fmla="*/ 0 h 38"/>
              <a:gd name="T8" fmla="*/ 658 w 658"/>
              <a:gd name="T9" fmla="*/ 38 h 38"/>
            </a:gdLst>
            <a:ahLst/>
            <a:cxnLst>
              <a:cxn ang="T4">
                <a:pos x="T0" y="T1"/>
              </a:cxn>
              <a:cxn ang="T5">
                <a:pos x="T2" y="T3"/>
              </a:cxn>
            </a:cxnLst>
            <a:rect l="T6" t="T7" r="T8" b="T9"/>
            <a:pathLst>
              <a:path w="658" h="38">
                <a:moveTo>
                  <a:pt x="0" y="0"/>
                </a:moveTo>
                <a:lnTo>
                  <a:pt x="658" y="38"/>
                </a:ln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53" name="Freeform 35">
            <a:extLst>
              <a:ext uri="{FF2B5EF4-FFF2-40B4-BE49-F238E27FC236}">
                <a16:creationId xmlns:a16="http://schemas.microsoft.com/office/drawing/2014/main" id="{AF154B1D-239B-F5B9-6938-8A4628CD85FE}"/>
              </a:ext>
              <a:ext uri="{C183D7F6-B498-43B3-948B-1728B52AA6E4}">
                <adec:decorative xmlns:adec="http://schemas.microsoft.com/office/drawing/2017/decorative" val="1"/>
              </a:ext>
            </a:extLst>
          </p:cNvPr>
          <p:cNvSpPr>
            <a:spLocks/>
          </p:cNvSpPr>
          <p:nvPr/>
        </p:nvSpPr>
        <p:spPr bwMode="auto">
          <a:xfrm>
            <a:off x="3001963" y="3100388"/>
            <a:ext cx="1112837" cy="68262"/>
          </a:xfrm>
          <a:custGeom>
            <a:avLst/>
            <a:gdLst>
              <a:gd name="T0" fmla="*/ 0 w 701"/>
              <a:gd name="T1" fmla="*/ 0 h 43"/>
              <a:gd name="T2" fmla="*/ 2147483647 w 701"/>
              <a:gd name="T3" fmla="*/ 2147483647 h 43"/>
              <a:gd name="T4" fmla="*/ 0 60000 65536"/>
              <a:gd name="T5" fmla="*/ 0 60000 65536"/>
              <a:gd name="T6" fmla="*/ 0 w 701"/>
              <a:gd name="T7" fmla="*/ 0 h 43"/>
              <a:gd name="T8" fmla="*/ 701 w 701"/>
              <a:gd name="T9" fmla="*/ 43 h 43"/>
            </a:gdLst>
            <a:ahLst/>
            <a:cxnLst>
              <a:cxn ang="T4">
                <a:pos x="T0" y="T1"/>
              </a:cxn>
              <a:cxn ang="T5">
                <a:pos x="T2" y="T3"/>
              </a:cxn>
            </a:cxnLst>
            <a:rect l="T6" t="T7" r="T8" b="T9"/>
            <a:pathLst>
              <a:path w="701" h="43">
                <a:moveTo>
                  <a:pt x="0" y="0"/>
                </a:moveTo>
                <a:lnTo>
                  <a:pt x="701" y="43"/>
                </a:ln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54" name="Freeform 41">
            <a:extLst>
              <a:ext uri="{FF2B5EF4-FFF2-40B4-BE49-F238E27FC236}">
                <a16:creationId xmlns:a16="http://schemas.microsoft.com/office/drawing/2014/main" id="{2E59A590-D7D4-CD2D-D638-94062124D063}"/>
              </a:ext>
              <a:ext uri="{C183D7F6-B498-43B3-948B-1728B52AA6E4}">
                <adec:decorative xmlns:adec="http://schemas.microsoft.com/office/drawing/2017/decorative" val="1"/>
              </a:ext>
            </a:extLst>
          </p:cNvPr>
          <p:cNvSpPr>
            <a:spLocks/>
          </p:cNvSpPr>
          <p:nvPr/>
        </p:nvSpPr>
        <p:spPr bwMode="auto">
          <a:xfrm>
            <a:off x="4678363" y="3228975"/>
            <a:ext cx="2522537" cy="53975"/>
          </a:xfrm>
          <a:custGeom>
            <a:avLst/>
            <a:gdLst>
              <a:gd name="T0" fmla="*/ 0 w 1589"/>
              <a:gd name="T1" fmla="*/ 0 h 34"/>
              <a:gd name="T2" fmla="*/ 2147483647 w 1589"/>
              <a:gd name="T3" fmla="*/ 2147483647 h 34"/>
              <a:gd name="T4" fmla="*/ 0 60000 65536"/>
              <a:gd name="T5" fmla="*/ 0 60000 65536"/>
              <a:gd name="T6" fmla="*/ 0 w 1589"/>
              <a:gd name="T7" fmla="*/ 0 h 34"/>
              <a:gd name="T8" fmla="*/ 1589 w 1589"/>
              <a:gd name="T9" fmla="*/ 34 h 34"/>
            </a:gdLst>
            <a:ahLst/>
            <a:cxnLst>
              <a:cxn ang="T4">
                <a:pos x="T0" y="T1"/>
              </a:cxn>
              <a:cxn ang="T5">
                <a:pos x="T2" y="T3"/>
              </a:cxn>
            </a:cxnLst>
            <a:rect l="T6" t="T7" r="T8" b="T9"/>
            <a:pathLst>
              <a:path w="1589" h="34">
                <a:moveTo>
                  <a:pt x="0" y="0"/>
                </a:moveTo>
                <a:lnTo>
                  <a:pt x="1589" y="34"/>
                </a:ln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55" name="Freeform 43">
            <a:extLst>
              <a:ext uri="{FF2B5EF4-FFF2-40B4-BE49-F238E27FC236}">
                <a16:creationId xmlns:a16="http://schemas.microsoft.com/office/drawing/2014/main" id="{1B24E33C-94F6-1A3F-0B6C-30290039C407}"/>
              </a:ext>
              <a:ext uri="{C183D7F6-B498-43B3-948B-1728B52AA6E4}">
                <adec:decorative xmlns:adec="http://schemas.microsoft.com/office/drawing/2017/decorative" val="1"/>
              </a:ext>
            </a:extLst>
          </p:cNvPr>
          <p:cNvSpPr>
            <a:spLocks/>
          </p:cNvSpPr>
          <p:nvPr/>
        </p:nvSpPr>
        <p:spPr bwMode="auto">
          <a:xfrm>
            <a:off x="1389063" y="2936875"/>
            <a:ext cx="1027112" cy="63500"/>
          </a:xfrm>
          <a:custGeom>
            <a:avLst/>
            <a:gdLst>
              <a:gd name="T0" fmla="*/ 0 w 647"/>
              <a:gd name="T1" fmla="*/ 0 h 40"/>
              <a:gd name="T2" fmla="*/ 2147483647 w 647"/>
              <a:gd name="T3" fmla="*/ 2147483647 h 40"/>
              <a:gd name="T4" fmla="*/ 0 60000 65536"/>
              <a:gd name="T5" fmla="*/ 0 60000 65536"/>
              <a:gd name="T6" fmla="*/ 0 w 647"/>
              <a:gd name="T7" fmla="*/ 0 h 40"/>
              <a:gd name="T8" fmla="*/ 647 w 647"/>
              <a:gd name="T9" fmla="*/ 40 h 40"/>
            </a:gdLst>
            <a:ahLst/>
            <a:cxnLst>
              <a:cxn ang="T4">
                <a:pos x="T0" y="T1"/>
              </a:cxn>
              <a:cxn ang="T5">
                <a:pos x="T2" y="T3"/>
              </a:cxn>
            </a:cxnLst>
            <a:rect l="T6" t="T7" r="T8" b="T9"/>
            <a:pathLst>
              <a:path w="647" h="40">
                <a:moveTo>
                  <a:pt x="0" y="0"/>
                </a:moveTo>
                <a:lnTo>
                  <a:pt x="647" y="40"/>
                </a:ln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56" name="Freeform 44">
            <a:extLst>
              <a:ext uri="{FF2B5EF4-FFF2-40B4-BE49-F238E27FC236}">
                <a16:creationId xmlns:a16="http://schemas.microsoft.com/office/drawing/2014/main" id="{7C45C9E5-8AD6-7E55-77CF-43BF04B21D84}"/>
              </a:ext>
              <a:ext uri="{C183D7F6-B498-43B3-948B-1728B52AA6E4}">
                <adec:decorative xmlns:adec="http://schemas.microsoft.com/office/drawing/2017/decorative" val="1"/>
              </a:ext>
            </a:extLst>
          </p:cNvPr>
          <p:cNvSpPr>
            <a:spLocks/>
          </p:cNvSpPr>
          <p:nvPr/>
        </p:nvSpPr>
        <p:spPr bwMode="auto">
          <a:xfrm>
            <a:off x="2994025" y="3146425"/>
            <a:ext cx="1112838" cy="68263"/>
          </a:xfrm>
          <a:custGeom>
            <a:avLst/>
            <a:gdLst>
              <a:gd name="T0" fmla="*/ 0 w 701"/>
              <a:gd name="T1" fmla="*/ 0 h 43"/>
              <a:gd name="T2" fmla="*/ 2147483647 w 701"/>
              <a:gd name="T3" fmla="*/ 2147483647 h 43"/>
              <a:gd name="T4" fmla="*/ 0 60000 65536"/>
              <a:gd name="T5" fmla="*/ 0 60000 65536"/>
              <a:gd name="T6" fmla="*/ 0 w 701"/>
              <a:gd name="T7" fmla="*/ 0 h 43"/>
              <a:gd name="T8" fmla="*/ 701 w 701"/>
              <a:gd name="T9" fmla="*/ 43 h 43"/>
            </a:gdLst>
            <a:ahLst/>
            <a:cxnLst>
              <a:cxn ang="T4">
                <a:pos x="T0" y="T1"/>
              </a:cxn>
              <a:cxn ang="T5">
                <a:pos x="T2" y="T3"/>
              </a:cxn>
            </a:cxnLst>
            <a:rect l="T6" t="T7" r="T8" b="T9"/>
            <a:pathLst>
              <a:path w="701" h="43">
                <a:moveTo>
                  <a:pt x="0" y="0"/>
                </a:moveTo>
                <a:lnTo>
                  <a:pt x="701" y="43"/>
                </a:ln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57" name="Freeform 45">
            <a:extLst>
              <a:ext uri="{FF2B5EF4-FFF2-40B4-BE49-F238E27FC236}">
                <a16:creationId xmlns:a16="http://schemas.microsoft.com/office/drawing/2014/main" id="{DD31994A-07E6-5487-DD6A-C96182A1A0D2}"/>
              </a:ext>
              <a:ext uri="{C183D7F6-B498-43B3-948B-1728B52AA6E4}">
                <adec:decorative xmlns:adec="http://schemas.microsoft.com/office/drawing/2017/decorative" val="1"/>
              </a:ext>
            </a:extLst>
          </p:cNvPr>
          <p:cNvSpPr>
            <a:spLocks/>
          </p:cNvSpPr>
          <p:nvPr/>
        </p:nvSpPr>
        <p:spPr bwMode="auto">
          <a:xfrm>
            <a:off x="4664075" y="3275013"/>
            <a:ext cx="2544763" cy="53975"/>
          </a:xfrm>
          <a:custGeom>
            <a:avLst/>
            <a:gdLst>
              <a:gd name="T0" fmla="*/ 0 w 1603"/>
              <a:gd name="T1" fmla="*/ 0 h 34"/>
              <a:gd name="T2" fmla="*/ 2147483647 w 1603"/>
              <a:gd name="T3" fmla="*/ 2147483647 h 34"/>
              <a:gd name="T4" fmla="*/ 0 60000 65536"/>
              <a:gd name="T5" fmla="*/ 0 60000 65536"/>
              <a:gd name="T6" fmla="*/ 0 w 1603"/>
              <a:gd name="T7" fmla="*/ 0 h 34"/>
              <a:gd name="T8" fmla="*/ 1603 w 1603"/>
              <a:gd name="T9" fmla="*/ 34 h 34"/>
            </a:gdLst>
            <a:ahLst/>
            <a:cxnLst>
              <a:cxn ang="T4">
                <a:pos x="T0" y="T1"/>
              </a:cxn>
              <a:cxn ang="T5">
                <a:pos x="T2" y="T3"/>
              </a:cxn>
            </a:cxnLst>
            <a:rect l="T6" t="T7" r="T8" b="T9"/>
            <a:pathLst>
              <a:path w="1603" h="34">
                <a:moveTo>
                  <a:pt x="0" y="0"/>
                </a:moveTo>
                <a:lnTo>
                  <a:pt x="1603" y="34"/>
                </a:ln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58" name="Freeform 51">
            <a:extLst>
              <a:ext uri="{FF2B5EF4-FFF2-40B4-BE49-F238E27FC236}">
                <a16:creationId xmlns:a16="http://schemas.microsoft.com/office/drawing/2014/main" id="{3F1508E3-B10F-DA93-408E-805938664FDE}"/>
              </a:ext>
              <a:ext uri="{C183D7F6-B498-43B3-948B-1728B52AA6E4}">
                <adec:decorative xmlns:adec="http://schemas.microsoft.com/office/drawing/2017/decorative" val="1"/>
              </a:ext>
            </a:extLst>
          </p:cNvPr>
          <p:cNvSpPr>
            <a:spLocks/>
          </p:cNvSpPr>
          <p:nvPr/>
        </p:nvSpPr>
        <p:spPr bwMode="auto">
          <a:xfrm>
            <a:off x="8534400" y="3244850"/>
            <a:ext cx="609600" cy="185738"/>
          </a:xfrm>
          <a:custGeom>
            <a:avLst/>
            <a:gdLst>
              <a:gd name="T0" fmla="*/ 0 w 384"/>
              <a:gd name="T1" fmla="*/ 0 h 117"/>
              <a:gd name="T2" fmla="*/ 2147483647 w 384"/>
              <a:gd name="T3" fmla="*/ 0 h 117"/>
              <a:gd name="T4" fmla="*/ 2147483647 w 384"/>
              <a:gd name="T5" fmla="*/ 0 h 117"/>
              <a:gd name="T6" fmla="*/ 2147483647 w 384"/>
              <a:gd name="T7" fmla="*/ 2147483647 h 117"/>
              <a:gd name="T8" fmla="*/ 2147483647 w 384"/>
              <a:gd name="T9" fmla="*/ 2147483647 h 117"/>
              <a:gd name="T10" fmla="*/ 2147483647 w 384"/>
              <a:gd name="T11" fmla="*/ 2147483647 h 117"/>
              <a:gd name="T12" fmla="*/ 2147483647 w 384"/>
              <a:gd name="T13" fmla="*/ 2147483647 h 117"/>
              <a:gd name="T14" fmla="*/ 0 w 384"/>
              <a:gd name="T15" fmla="*/ 0 h 117"/>
              <a:gd name="T16" fmla="*/ 0 60000 65536"/>
              <a:gd name="T17" fmla="*/ 0 60000 65536"/>
              <a:gd name="T18" fmla="*/ 0 60000 65536"/>
              <a:gd name="T19" fmla="*/ 0 60000 65536"/>
              <a:gd name="T20" fmla="*/ 0 60000 65536"/>
              <a:gd name="T21" fmla="*/ 0 60000 65536"/>
              <a:gd name="T22" fmla="*/ 0 60000 65536"/>
              <a:gd name="T23" fmla="*/ 0 60000 65536"/>
              <a:gd name="T24" fmla="*/ 0 w 384"/>
              <a:gd name="T25" fmla="*/ 0 h 117"/>
              <a:gd name="T26" fmla="*/ 384 w 384"/>
              <a:gd name="T27" fmla="*/ 117 h 1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4" h="117">
                <a:moveTo>
                  <a:pt x="0" y="0"/>
                </a:moveTo>
                <a:lnTo>
                  <a:pt x="144" y="0"/>
                </a:lnTo>
                <a:lnTo>
                  <a:pt x="384" y="0"/>
                </a:lnTo>
                <a:lnTo>
                  <a:pt x="384" y="48"/>
                </a:lnTo>
                <a:cubicBezTo>
                  <a:pt x="376" y="64"/>
                  <a:pt x="372" y="85"/>
                  <a:pt x="336" y="96"/>
                </a:cubicBezTo>
                <a:cubicBezTo>
                  <a:pt x="306" y="106"/>
                  <a:pt x="206" y="117"/>
                  <a:pt x="168" y="115"/>
                </a:cubicBezTo>
                <a:lnTo>
                  <a:pt x="106" y="82"/>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lIns="91388" tIns="45694" rIns="91388" bIns="45694"/>
          <a:lstStyle/>
          <a:p>
            <a:endParaRPr lang="en-US"/>
          </a:p>
        </p:txBody>
      </p:sp>
      <p:sp>
        <p:nvSpPr>
          <p:cNvPr id="116759" name="Text Box 52">
            <a:extLst>
              <a:ext uri="{FF2B5EF4-FFF2-40B4-BE49-F238E27FC236}">
                <a16:creationId xmlns:a16="http://schemas.microsoft.com/office/drawing/2014/main" id="{710656E0-D177-EF26-E22B-502628ED19F2}"/>
              </a:ext>
            </a:extLst>
          </p:cNvPr>
          <p:cNvSpPr txBox="1">
            <a:spLocks noChangeArrowheads="1"/>
          </p:cNvSpPr>
          <p:nvPr/>
        </p:nvSpPr>
        <p:spPr bwMode="auto">
          <a:xfrm>
            <a:off x="7162800" y="4038600"/>
            <a:ext cx="871538"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600" b="1"/>
              <a:t>BP 559</a:t>
            </a:r>
          </a:p>
        </p:txBody>
      </p:sp>
      <p:sp>
        <p:nvSpPr>
          <p:cNvPr id="261173" name="Freeform 53">
            <a:extLst>
              <a:ext uri="{FF2B5EF4-FFF2-40B4-BE49-F238E27FC236}">
                <a16:creationId xmlns:a16="http://schemas.microsoft.com/office/drawing/2014/main" id="{39AA3514-8E95-5E79-CA3E-389984ECEEDB}"/>
              </a:ext>
              <a:ext uri="{C183D7F6-B498-43B3-948B-1728B52AA6E4}">
                <adec:decorative xmlns:adec="http://schemas.microsoft.com/office/drawing/2017/decorative" val="1"/>
              </a:ext>
            </a:extLst>
          </p:cNvPr>
          <p:cNvSpPr>
            <a:spLocks/>
          </p:cNvSpPr>
          <p:nvPr/>
        </p:nvSpPr>
        <p:spPr bwMode="auto">
          <a:xfrm>
            <a:off x="1371600" y="2940050"/>
            <a:ext cx="1219200" cy="76200"/>
          </a:xfrm>
          <a:custGeom>
            <a:avLst/>
            <a:gdLst>
              <a:gd name="T0" fmla="*/ 0 w 768"/>
              <a:gd name="T1" fmla="*/ 0 h 48"/>
              <a:gd name="T2" fmla="*/ 2147483647 w 768"/>
              <a:gd name="T3" fmla="*/ 2147483647 h 48"/>
              <a:gd name="T4" fmla="*/ 0 60000 65536"/>
              <a:gd name="T5" fmla="*/ 0 60000 65536"/>
              <a:gd name="T6" fmla="*/ 0 w 768"/>
              <a:gd name="T7" fmla="*/ 0 h 48"/>
              <a:gd name="T8" fmla="*/ 768 w 768"/>
              <a:gd name="T9" fmla="*/ 48 h 48"/>
            </a:gdLst>
            <a:ahLst/>
            <a:cxnLst>
              <a:cxn ang="T4">
                <a:pos x="T0" y="T1"/>
              </a:cxn>
              <a:cxn ang="T5">
                <a:pos x="T2" y="T3"/>
              </a:cxn>
            </a:cxnLst>
            <a:rect l="T6" t="T7" r="T8" b="T9"/>
            <a:pathLst>
              <a:path w="768" h="48">
                <a:moveTo>
                  <a:pt x="0" y="0"/>
                </a:moveTo>
                <a:cubicBezTo>
                  <a:pt x="320" y="20"/>
                  <a:pt x="640" y="40"/>
                  <a:pt x="768" y="48"/>
                </a:cubicBezTo>
              </a:path>
            </a:pathLst>
          </a:custGeom>
          <a:noFill/>
          <a:ln w="76200">
            <a:solidFill>
              <a:schemeClr val="accent2"/>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261174" name="Freeform 54">
            <a:extLst>
              <a:ext uri="{FF2B5EF4-FFF2-40B4-BE49-F238E27FC236}">
                <a16:creationId xmlns:a16="http://schemas.microsoft.com/office/drawing/2014/main" id="{A508BFB4-57C1-3B0A-B54D-B6220176BFCB}"/>
              </a:ext>
              <a:ext uri="{C183D7F6-B498-43B3-948B-1728B52AA6E4}">
                <adec:decorative xmlns:adec="http://schemas.microsoft.com/office/drawing/2017/decorative" val="1"/>
              </a:ext>
            </a:extLst>
          </p:cNvPr>
          <p:cNvSpPr>
            <a:spLocks/>
          </p:cNvSpPr>
          <p:nvPr/>
        </p:nvSpPr>
        <p:spPr bwMode="auto">
          <a:xfrm>
            <a:off x="2971800" y="3092450"/>
            <a:ext cx="1219200" cy="76200"/>
          </a:xfrm>
          <a:custGeom>
            <a:avLst/>
            <a:gdLst>
              <a:gd name="T0" fmla="*/ 0 w 768"/>
              <a:gd name="T1" fmla="*/ 0 h 48"/>
              <a:gd name="T2" fmla="*/ 2147483647 w 768"/>
              <a:gd name="T3" fmla="*/ 2147483647 h 48"/>
              <a:gd name="T4" fmla="*/ 0 60000 65536"/>
              <a:gd name="T5" fmla="*/ 0 60000 65536"/>
              <a:gd name="T6" fmla="*/ 0 w 768"/>
              <a:gd name="T7" fmla="*/ 0 h 48"/>
              <a:gd name="T8" fmla="*/ 768 w 768"/>
              <a:gd name="T9" fmla="*/ 48 h 48"/>
            </a:gdLst>
            <a:ahLst/>
            <a:cxnLst>
              <a:cxn ang="T4">
                <a:pos x="T0" y="T1"/>
              </a:cxn>
              <a:cxn ang="T5">
                <a:pos x="T2" y="T3"/>
              </a:cxn>
            </a:cxnLst>
            <a:rect l="T6" t="T7" r="T8" b="T9"/>
            <a:pathLst>
              <a:path w="768" h="48">
                <a:moveTo>
                  <a:pt x="0" y="0"/>
                </a:moveTo>
                <a:cubicBezTo>
                  <a:pt x="320" y="20"/>
                  <a:pt x="640" y="40"/>
                  <a:pt x="768" y="48"/>
                </a:cubicBezTo>
              </a:path>
            </a:pathLst>
          </a:custGeom>
          <a:noFill/>
          <a:ln w="76200">
            <a:solidFill>
              <a:schemeClr val="accent2"/>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261175" name="Freeform 55">
            <a:extLst>
              <a:ext uri="{FF2B5EF4-FFF2-40B4-BE49-F238E27FC236}">
                <a16:creationId xmlns:a16="http://schemas.microsoft.com/office/drawing/2014/main" id="{30BDE1B4-441C-CB58-5CCA-48804A92EBD5}"/>
              </a:ext>
              <a:ext uri="{C183D7F6-B498-43B3-948B-1728B52AA6E4}">
                <adec:decorative xmlns:adec="http://schemas.microsoft.com/office/drawing/2017/decorative" val="1"/>
              </a:ext>
            </a:extLst>
          </p:cNvPr>
          <p:cNvSpPr>
            <a:spLocks/>
          </p:cNvSpPr>
          <p:nvPr/>
        </p:nvSpPr>
        <p:spPr bwMode="auto">
          <a:xfrm>
            <a:off x="4724400" y="3211513"/>
            <a:ext cx="3006725" cy="506412"/>
          </a:xfrm>
          <a:custGeom>
            <a:avLst/>
            <a:gdLst>
              <a:gd name="T0" fmla="*/ 0 w 1894"/>
              <a:gd name="T1" fmla="*/ 2147483647 h 319"/>
              <a:gd name="T2" fmla="*/ 2147483647 w 1894"/>
              <a:gd name="T3" fmla="*/ 2147483647 h 319"/>
              <a:gd name="T4" fmla="*/ 2147483647 w 1894"/>
              <a:gd name="T5" fmla="*/ 2147483647 h 319"/>
              <a:gd name="T6" fmla="*/ 0 60000 65536"/>
              <a:gd name="T7" fmla="*/ 0 60000 65536"/>
              <a:gd name="T8" fmla="*/ 0 60000 65536"/>
              <a:gd name="T9" fmla="*/ 0 w 1894"/>
              <a:gd name="T10" fmla="*/ 0 h 319"/>
              <a:gd name="T11" fmla="*/ 1894 w 1894"/>
              <a:gd name="T12" fmla="*/ 319 h 319"/>
            </a:gdLst>
            <a:ahLst/>
            <a:cxnLst>
              <a:cxn ang="T6">
                <a:pos x="T0" y="T1"/>
              </a:cxn>
              <a:cxn ang="T7">
                <a:pos x="T2" y="T3"/>
              </a:cxn>
              <a:cxn ang="T8">
                <a:pos x="T4" y="T5"/>
              </a:cxn>
            </a:cxnLst>
            <a:rect l="T9" t="T10" r="T11" b="T12"/>
            <a:pathLst>
              <a:path w="1894" h="319">
                <a:moveTo>
                  <a:pt x="0" y="21"/>
                </a:moveTo>
                <a:cubicBezTo>
                  <a:pt x="264" y="26"/>
                  <a:pt x="1274" y="0"/>
                  <a:pt x="1584" y="50"/>
                </a:cubicBezTo>
                <a:cubicBezTo>
                  <a:pt x="1894" y="100"/>
                  <a:pt x="1804" y="263"/>
                  <a:pt x="1862" y="319"/>
                </a:cubicBezTo>
              </a:path>
            </a:pathLst>
          </a:custGeom>
          <a:noFill/>
          <a:ln w="76200">
            <a:solidFill>
              <a:schemeClr val="accent2"/>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63" name="Freeform 56">
            <a:extLst>
              <a:ext uri="{FF2B5EF4-FFF2-40B4-BE49-F238E27FC236}">
                <a16:creationId xmlns:a16="http://schemas.microsoft.com/office/drawing/2014/main" id="{B902599D-CD98-95CF-0D06-82FCD5BBD8B4}"/>
              </a:ext>
              <a:ext uri="{C183D7F6-B498-43B3-948B-1728B52AA6E4}">
                <adec:decorative xmlns:adec="http://schemas.microsoft.com/office/drawing/2017/decorative" val="1"/>
              </a:ext>
            </a:extLst>
          </p:cNvPr>
          <p:cNvSpPr>
            <a:spLocks/>
          </p:cNvSpPr>
          <p:nvPr/>
        </p:nvSpPr>
        <p:spPr bwMode="auto">
          <a:xfrm>
            <a:off x="7086600" y="3168650"/>
            <a:ext cx="90488" cy="327025"/>
          </a:xfrm>
          <a:custGeom>
            <a:avLst/>
            <a:gdLst>
              <a:gd name="T0" fmla="*/ 0 w 57"/>
              <a:gd name="T1" fmla="*/ 0 h 206"/>
              <a:gd name="T2" fmla="*/ 2147483647 w 57"/>
              <a:gd name="T3" fmla="*/ 2147483647 h 206"/>
              <a:gd name="T4" fmla="*/ 2147483647 w 57"/>
              <a:gd name="T5" fmla="*/ 2147483647 h 206"/>
              <a:gd name="T6" fmla="*/ 0 60000 65536"/>
              <a:gd name="T7" fmla="*/ 0 60000 65536"/>
              <a:gd name="T8" fmla="*/ 0 60000 65536"/>
              <a:gd name="T9" fmla="*/ 0 w 57"/>
              <a:gd name="T10" fmla="*/ 0 h 206"/>
              <a:gd name="T11" fmla="*/ 57 w 57"/>
              <a:gd name="T12" fmla="*/ 206 h 206"/>
            </a:gdLst>
            <a:ahLst/>
            <a:cxnLst>
              <a:cxn ang="T6">
                <a:pos x="T0" y="T1"/>
              </a:cxn>
              <a:cxn ang="T7">
                <a:pos x="T2" y="T3"/>
              </a:cxn>
              <a:cxn ang="T8">
                <a:pos x="T4" y="T5"/>
              </a:cxn>
            </a:cxnLst>
            <a:rect l="T9" t="T10" r="T11" b="T12"/>
            <a:pathLst>
              <a:path w="57" h="206">
                <a:moveTo>
                  <a:pt x="0" y="0"/>
                </a:moveTo>
                <a:lnTo>
                  <a:pt x="48" y="96"/>
                </a:lnTo>
                <a:cubicBezTo>
                  <a:pt x="57" y="130"/>
                  <a:pt x="52" y="183"/>
                  <a:pt x="53" y="206"/>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64" name="Freeform 57">
            <a:extLst>
              <a:ext uri="{FF2B5EF4-FFF2-40B4-BE49-F238E27FC236}">
                <a16:creationId xmlns:a16="http://schemas.microsoft.com/office/drawing/2014/main" id="{4DDE70F5-3971-A57C-64BF-0647FA9CC4A5}"/>
              </a:ext>
              <a:ext uri="{C183D7F6-B498-43B3-948B-1728B52AA6E4}">
                <adec:decorative xmlns:adec="http://schemas.microsoft.com/office/drawing/2017/decorative" val="1"/>
              </a:ext>
            </a:extLst>
          </p:cNvPr>
          <p:cNvSpPr>
            <a:spLocks/>
          </p:cNvSpPr>
          <p:nvPr/>
        </p:nvSpPr>
        <p:spPr bwMode="auto">
          <a:xfrm>
            <a:off x="7985125" y="3143250"/>
            <a:ext cx="1189038" cy="287338"/>
          </a:xfrm>
          <a:custGeom>
            <a:avLst/>
            <a:gdLst>
              <a:gd name="T0" fmla="*/ 0 w 749"/>
              <a:gd name="T1" fmla="*/ 2147483647 h 181"/>
              <a:gd name="T2" fmla="*/ 2147483647 w 749"/>
              <a:gd name="T3" fmla="*/ 2147483647 h 181"/>
              <a:gd name="T4" fmla="*/ 2147483647 w 749"/>
              <a:gd name="T5" fmla="*/ 2147483647 h 181"/>
              <a:gd name="T6" fmla="*/ 2147483647 w 749"/>
              <a:gd name="T7" fmla="*/ 2147483647 h 181"/>
              <a:gd name="T8" fmla="*/ 2147483647 w 749"/>
              <a:gd name="T9" fmla="*/ 2147483647 h 181"/>
              <a:gd name="T10" fmla="*/ 2147483647 w 749"/>
              <a:gd name="T11" fmla="*/ 2147483647 h 181"/>
              <a:gd name="T12" fmla="*/ 2147483647 w 749"/>
              <a:gd name="T13" fmla="*/ 2147483647 h 181"/>
              <a:gd name="T14" fmla="*/ 2147483647 w 749"/>
              <a:gd name="T15" fmla="*/ 2147483647 h 181"/>
              <a:gd name="T16" fmla="*/ 2147483647 w 749"/>
              <a:gd name="T17" fmla="*/ 2147483647 h 1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9"/>
              <a:gd name="T28" fmla="*/ 0 h 181"/>
              <a:gd name="T29" fmla="*/ 749 w 749"/>
              <a:gd name="T30" fmla="*/ 181 h 1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9" h="181">
                <a:moveTo>
                  <a:pt x="0" y="174"/>
                </a:moveTo>
                <a:cubicBezTo>
                  <a:pt x="2" y="163"/>
                  <a:pt x="0" y="138"/>
                  <a:pt x="10" y="112"/>
                </a:cubicBezTo>
                <a:lnTo>
                  <a:pt x="58" y="16"/>
                </a:lnTo>
                <a:cubicBezTo>
                  <a:pt x="90" y="0"/>
                  <a:pt x="155" y="7"/>
                  <a:pt x="202" y="16"/>
                </a:cubicBezTo>
                <a:cubicBezTo>
                  <a:pt x="249" y="25"/>
                  <a:pt x="299" y="45"/>
                  <a:pt x="341" y="69"/>
                </a:cubicBezTo>
                <a:cubicBezTo>
                  <a:pt x="383" y="93"/>
                  <a:pt x="422" y="143"/>
                  <a:pt x="456" y="160"/>
                </a:cubicBezTo>
                <a:cubicBezTo>
                  <a:pt x="490" y="177"/>
                  <a:pt x="510" y="172"/>
                  <a:pt x="543" y="174"/>
                </a:cubicBezTo>
                <a:cubicBezTo>
                  <a:pt x="576" y="176"/>
                  <a:pt x="619" y="181"/>
                  <a:pt x="653" y="170"/>
                </a:cubicBezTo>
                <a:cubicBezTo>
                  <a:pt x="687" y="159"/>
                  <a:pt x="729" y="120"/>
                  <a:pt x="749" y="107"/>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65" name="Freeform 58">
            <a:extLst>
              <a:ext uri="{FF2B5EF4-FFF2-40B4-BE49-F238E27FC236}">
                <a16:creationId xmlns:a16="http://schemas.microsoft.com/office/drawing/2014/main" id="{95A051BF-A926-EA94-5B9A-59BB178EA8F4}"/>
              </a:ext>
              <a:ext uri="{C183D7F6-B498-43B3-948B-1728B52AA6E4}">
                <adec:decorative xmlns:adec="http://schemas.microsoft.com/office/drawing/2017/decorative" val="1"/>
              </a:ext>
            </a:extLst>
          </p:cNvPr>
          <p:cNvSpPr>
            <a:spLocks/>
          </p:cNvSpPr>
          <p:nvPr/>
        </p:nvSpPr>
        <p:spPr bwMode="auto">
          <a:xfrm>
            <a:off x="7162800" y="3495675"/>
            <a:ext cx="838200" cy="542925"/>
          </a:xfrm>
          <a:custGeom>
            <a:avLst/>
            <a:gdLst>
              <a:gd name="T0" fmla="*/ 0 w 528"/>
              <a:gd name="T1" fmla="*/ 2147483647 h 1176"/>
              <a:gd name="T2" fmla="*/ 0 w 528"/>
              <a:gd name="T3" fmla="*/ 2147483647 h 1176"/>
              <a:gd name="T4" fmla="*/ 2147483647 w 528"/>
              <a:gd name="T5" fmla="*/ 2147483647 h 1176"/>
              <a:gd name="T6" fmla="*/ 2147483647 w 528"/>
              <a:gd name="T7" fmla="*/ 0 h 1176"/>
              <a:gd name="T8" fmla="*/ 0 60000 65536"/>
              <a:gd name="T9" fmla="*/ 0 60000 65536"/>
              <a:gd name="T10" fmla="*/ 0 60000 65536"/>
              <a:gd name="T11" fmla="*/ 0 60000 65536"/>
              <a:gd name="T12" fmla="*/ 0 w 528"/>
              <a:gd name="T13" fmla="*/ 0 h 1176"/>
              <a:gd name="T14" fmla="*/ 528 w 528"/>
              <a:gd name="T15" fmla="*/ 1176 h 1176"/>
            </a:gdLst>
            <a:ahLst/>
            <a:cxnLst>
              <a:cxn ang="T8">
                <a:pos x="T0" y="T1"/>
              </a:cxn>
              <a:cxn ang="T9">
                <a:pos x="T2" y="T3"/>
              </a:cxn>
              <a:cxn ang="T10">
                <a:pos x="T4" y="T5"/>
              </a:cxn>
              <a:cxn ang="T11">
                <a:pos x="T6" y="T7"/>
              </a:cxn>
            </a:cxnLst>
            <a:rect l="T12" t="T13" r="T14" b="T15"/>
            <a:pathLst>
              <a:path w="528" h="1176">
                <a:moveTo>
                  <a:pt x="0" y="34"/>
                </a:moveTo>
                <a:lnTo>
                  <a:pt x="0" y="1176"/>
                </a:lnTo>
                <a:lnTo>
                  <a:pt x="528" y="1172"/>
                </a:lnTo>
                <a:lnTo>
                  <a:pt x="523" y="0"/>
                </a:lnTo>
              </a:path>
            </a:pathLst>
          </a:custGeom>
          <a:noFill/>
          <a:ln w="28575">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lIns="91388" tIns="45694" rIns="91388" bIns="45694"/>
          <a:lstStyle/>
          <a:p>
            <a:endParaRPr lang="en-US"/>
          </a:p>
        </p:txBody>
      </p:sp>
      <p:sp>
        <p:nvSpPr>
          <p:cNvPr id="116766" name="Text Box 59">
            <a:extLst>
              <a:ext uri="{FF2B5EF4-FFF2-40B4-BE49-F238E27FC236}">
                <a16:creationId xmlns:a16="http://schemas.microsoft.com/office/drawing/2014/main" id="{F59D7D79-FD79-BD11-5646-EDE1A226D21C}"/>
              </a:ext>
              <a:ext uri="{C183D7F6-B498-43B3-948B-1728B52AA6E4}">
                <adec:decorative xmlns:adec="http://schemas.microsoft.com/office/drawing/2017/decorative" val="1"/>
              </a:ext>
            </a:extLst>
          </p:cNvPr>
          <p:cNvSpPr txBox="1">
            <a:spLocks noChangeArrowheads="1"/>
          </p:cNvSpPr>
          <p:nvPr/>
        </p:nvSpPr>
        <p:spPr bwMode="auto">
          <a:xfrm>
            <a:off x="1050925" y="1106488"/>
            <a:ext cx="1841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116767" name="Picture 60" descr="cb placed">
            <a:extLst>
              <a:ext uri="{FF2B5EF4-FFF2-40B4-BE49-F238E27FC236}">
                <a16:creationId xmlns:a16="http://schemas.microsoft.com/office/drawing/2014/main" id="{5DF251FC-BA3A-7FEA-E9CE-00AD80188E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4724400"/>
            <a:ext cx="2362200"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1181" name="Text Box 61">
            <a:extLst>
              <a:ext uri="{FF2B5EF4-FFF2-40B4-BE49-F238E27FC236}">
                <a16:creationId xmlns:a16="http://schemas.microsoft.com/office/drawing/2014/main" id="{38B3259B-0653-67BE-C312-28B86A072FA4}"/>
              </a:ext>
            </a:extLst>
          </p:cNvPr>
          <p:cNvSpPr txBox="1">
            <a:spLocks noChangeArrowheads="1"/>
          </p:cNvSpPr>
          <p:nvPr/>
        </p:nvSpPr>
        <p:spPr bwMode="auto">
          <a:xfrm>
            <a:off x="6080125" y="5043488"/>
            <a:ext cx="2659063" cy="341312"/>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600">
                <a:solidFill>
                  <a:schemeClr val="tx1">
                    <a:lumMod val="95000"/>
                    <a:lumOff val="5000"/>
                  </a:schemeClr>
                </a:solidFill>
              </a:rPr>
              <a:t>Question: Any concerns?   </a:t>
            </a:r>
          </a:p>
        </p:txBody>
      </p:sp>
      <p:sp>
        <p:nvSpPr>
          <p:cNvPr id="261183" name="Text Box 63">
            <a:extLst>
              <a:ext uri="{FF2B5EF4-FFF2-40B4-BE49-F238E27FC236}">
                <a16:creationId xmlns:a16="http://schemas.microsoft.com/office/drawing/2014/main" id="{44F49D87-042E-F726-0DFA-C46C9EE11865}"/>
              </a:ext>
            </a:extLst>
          </p:cNvPr>
          <p:cNvSpPr txBox="1">
            <a:spLocks noChangeArrowheads="1"/>
          </p:cNvSpPr>
          <p:nvPr/>
        </p:nvSpPr>
        <p:spPr bwMode="auto">
          <a:xfrm>
            <a:off x="685800" y="1219200"/>
            <a:ext cx="28178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System Schematic </a:t>
            </a:r>
          </a:p>
        </p:txBody>
      </p:sp>
      <p:sp>
        <p:nvSpPr>
          <p:cNvPr id="261184" name="Rectangle 64">
            <a:extLst>
              <a:ext uri="{FF2B5EF4-FFF2-40B4-BE49-F238E27FC236}">
                <a16:creationId xmlns:a16="http://schemas.microsoft.com/office/drawing/2014/main" id="{338E389A-A9DF-5108-C6AC-998953994745}"/>
              </a:ext>
              <a:ext uri="{C183D7F6-B498-43B3-948B-1728B52AA6E4}">
                <adec:decorative xmlns:adec="http://schemas.microsoft.com/office/drawing/2017/decorative" val="1"/>
              </a:ext>
            </a:extLst>
          </p:cNvPr>
          <p:cNvSpPr>
            <a:spLocks noChangeArrowheads="1"/>
          </p:cNvSpPr>
          <p:nvPr/>
        </p:nvSpPr>
        <p:spPr bwMode="auto">
          <a:xfrm>
            <a:off x="7162800" y="3581400"/>
            <a:ext cx="838200" cy="4572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pic>
        <p:nvPicPr>
          <p:cNvPr id="261185" name="Picture 65" descr="A stormdrain is pictured on the side of the road with trash and debris.">
            <a:extLst>
              <a:ext uri="{FF2B5EF4-FFF2-40B4-BE49-F238E27FC236}">
                <a16:creationId xmlns:a16="http://schemas.microsoft.com/office/drawing/2014/main" id="{03567BCE-745E-E1D0-FBC9-B46FD5ADB5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863" y="4133850"/>
            <a:ext cx="3429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9C787FD5-8998-E0A8-8479-3E805AEDC8DB}"/>
              </a:ext>
              <a:ext uri="{C183D7F6-B498-43B3-948B-1728B52AA6E4}">
                <adec:decorative xmlns:adec="http://schemas.microsoft.com/office/drawing/2017/decorative" val="1"/>
              </a:ext>
            </a:extLst>
          </p:cNvPr>
          <p:cNvPicPr/>
          <p:nvPr/>
        </p:nvPicPr>
        <p:blipFill>
          <a:blip r:embed="rId5"/>
          <a:stretch>
            <a:fillRect/>
          </a:stretch>
        </p:blipFill>
        <p:spPr>
          <a:xfrm>
            <a:off x="4432782" y="6117805"/>
            <a:ext cx="1321423" cy="44809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61183"/>
                                        </p:tgtEl>
                                        <p:attrNameLst>
                                          <p:attrName>style.visibility</p:attrName>
                                        </p:attrNameLst>
                                      </p:cBhvr>
                                      <p:to>
                                        <p:strVal val="visible"/>
                                      </p:to>
                                    </p:set>
                                    <p:animEffect transition="in" filter="wipe(left)">
                                      <p:cBhvr>
                                        <p:cTn id="7" dur="500"/>
                                        <p:tgtEl>
                                          <p:spTgt spid="26118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261168"/>
                                        </p:tgtEl>
                                        <p:attrNameLst>
                                          <p:attrName>style.visibility</p:attrName>
                                        </p:attrNameLst>
                                      </p:cBhvr>
                                      <p:to>
                                        <p:strVal val="visible"/>
                                      </p:to>
                                    </p:set>
                                    <p:animEffect transition="in" filter="wipe(down)">
                                      <p:cBhvr>
                                        <p:cTn id="12" dur="500"/>
                                        <p:tgtEl>
                                          <p:spTgt spid="261168"/>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261173"/>
                                        </p:tgtEl>
                                        <p:attrNameLst>
                                          <p:attrName>style.visibility</p:attrName>
                                        </p:attrNameLst>
                                      </p:cBhvr>
                                      <p:to>
                                        <p:strVal val="visible"/>
                                      </p:to>
                                    </p:set>
                                    <p:animEffect transition="in" filter="wipe(left)">
                                      <p:cBhvr>
                                        <p:cTn id="16" dur="500"/>
                                        <p:tgtEl>
                                          <p:spTgt spid="261173"/>
                                        </p:tgtEl>
                                      </p:cBhvr>
                                    </p:animEffect>
                                  </p:childTnLst>
                                </p:cTn>
                              </p:par>
                            </p:childTnLst>
                          </p:cTn>
                        </p:par>
                        <p:par>
                          <p:cTn id="17" fill="hold" nodeType="afterGroup">
                            <p:stCondLst>
                              <p:cond delay="1000"/>
                            </p:stCondLst>
                            <p:childTnLst>
                              <p:par>
                                <p:cTn id="18" presetID="22" presetClass="entr" presetSubtype="4" fill="hold" nodeType="afterEffect">
                                  <p:stCondLst>
                                    <p:cond delay="0"/>
                                  </p:stCondLst>
                                  <p:childTnLst>
                                    <p:set>
                                      <p:cBhvr>
                                        <p:cTn id="19" dur="1" fill="hold">
                                          <p:stCondLst>
                                            <p:cond delay="0"/>
                                          </p:stCondLst>
                                        </p:cTn>
                                        <p:tgtEl>
                                          <p:spTgt spid="261169"/>
                                        </p:tgtEl>
                                        <p:attrNameLst>
                                          <p:attrName>style.visibility</p:attrName>
                                        </p:attrNameLst>
                                      </p:cBhvr>
                                      <p:to>
                                        <p:strVal val="visible"/>
                                      </p:to>
                                    </p:set>
                                    <p:animEffect transition="in" filter="wipe(down)">
                                      <p:cBhvr>
                                        <p:cTn id="20" dur="500"/>
                                        <p:tgtEl>
                                          <p:spTgt spid="261169"/>
                                        </p:tgtEl>
                                      </p:cBhvr>
                                    </p:animEffect>
                                  </p:childTnLst>
                                </p:cTn>
                              </p:par>
                            </p:childTnLst>
                          </p:cTn>
                        </p:par>
                        <p:par>
                          <p:cTn id="21" fill="hold" nodeType="afterGroup">
                            <p:stCondLst>
                              <p:cond delay="1500"/>
                            </p:stCondLst>
                            <p:childTnLst>
                              <p:par>
                                <p:cTn id="22" presetID="22" presetClass="entr" presetSubtype="8" fill="hold" nodeType="afterEffect">
                                  <p:stCondLst>
                                    <p:cond delay="0"/>
                                  </p:stCondLst>
                                  <p:childTnLst>
                                    <p:set>
                                      <p:cBhvr>
                                        <p:cTn id="23" dur="1" fill="hold">
                                          <p:stCondLst>
                                            <p:cond delay="0"/>
                                          </p:stCondLst>
                                        </p:cTn>
                                        <p:tgtEl>
                                          <p:spTgt spid="261174"/>
                                        </p:tgtEl>
                                        <p:attrNameLst>
                                          <p:attrName>style.visibility</p:attrName>
                                        </p:attrNameLst>
                                      </p:cBhvr>
                                      <p:to>
                                        <p:strVal val="visible"/>
                                      </p:to>
                                    </p:set>
                                    <p:animEffect transition="in" filter="wipe(left)">
                                      <p:cBhvr>
                                        <p:cTn id="24" dur="500"/>
                                        <p:tgtEl>
                                          <p:spTgt spid="261174"/>
                                        </p:tgtEl>
                                      </p:cBhvr>
                                    </p:animEffect>
                                  </p:childTnLst>
                                </p:cTn>
                              </p:par>
                            </p:childTnLst>
                          </p:cTn>
                        </p:par>
                        <p:par>
                          <p:cTn id="25" fill="hold" nodeType="afterGroup">
                            <p:stCondLst>
                              <p:cond delay="2000"/>
                            </p:stCondLst>
                            <p:childTnLst>
                              <p:par>
                                <p:cTn id="26" presetID="22" presetClass="entr" presetSubtype="4" fill="hold" nodeType="afterEffect">
                                  <p:stCondLst>
                                    <p:cond delay="0"/>
                                  </p:stCondLst>
                                  <p:childTnLst>
                                    <p:set>
                                      <p:cBhvr>
                                        <p:cTn id="27" dur="1" fill="hold">
                                          <p:stCondLst>
                                            <p:cond delay="0"/>
                                          </p:stCondLst>
                                        </p:cTn>
                                        <p:tgtEl>
                                          <p:spTgt spid="261170"/>
                                        </p:tgtEl>
                                        <p:attrNameLst>
                                          <p:attrName>style.visibility</p:attrName>
                                        </p:attrNameLst>
                                      </p:cBhvr>
                                      <p:to>
                                        <p:strVal val="visible"/>
                                      </p:to>
                                    </p:set>
                                    <p:animEffect transition="in" filter="wipe(down)">
                                      <p:cBhvr>
                                        <p:cTn id="28" dur="500"/>
                                        <p:tgtEl>
                                          <p:spTgt spid="261170"/>
                                        </p:tgtEl>
                                      </p:cBhvr>
                                    </p:animEffect>
                                  </p:childTnLst>
                                </p:cTn>
                              </p:par>
                            </p:childTnLst>
                          </p:cTn>
                        </p:par>
                        <p:par>
                          <p:cTn id="29" fill="hold" nodeType="afterGroup">
                            <p:stCondLst>
                              <p:cond delay="2500"/>
                            </p:stCondLst>
                            <p:childTnLst>
                              <p:par>
                                <p:cTn id="30" presetID="22" presetClass="entr" presetSubtype="8" fill="hold" nodeType="afterEffect">
                                  <p:stCondLst>
                                    <p:cond delay="0"/>
                                  </p:stCondLst>
                                  <p:childTnLst>
                                    <p:set>
                                      <p:cBhvr>
                                        <p:cTn id="31" dur="1" fill="hold">
                                          <p:stCondLst>
                                            <p:cond delay="0"/>
                                          </p:stCondLst>
                                        </p:cTn>
                                        <p:tgtEl>
                                          <p:spTgt spid="261175"/>
                                        </p:tgtEl>
                                        <p:attrNameLst>
                                          <p:attrName>style.visibility</p:attrName>
                                        </p:attrNameLst>
                                      </p:cBhvr>
                                      <p:to>
                                        <p:strVal val="visible"/>
                                      </p:to>
                                    </p:set>
                                    <p:animEffect transition="in" filter="wipe(left)">
                                      <p:cBhvr>
                                        <p:cTn id="32" dur="500"/>
                                        <p:tgtEl>
                                          <p:spTgt spid="261175"/>
                                        </p:tgtEl>
                                      </p:cBhvr>
                                    </p:animEffect>
                                  </p:childTnLst>
                                </p:cTn>
                              </p:par>
                            </p:childTnLst>
                          </p:cTn>
                        </p:par>
                        <p:par>
                          <p:cTn id="33" fill="hold" nodeType="afterGroup">
                            <p:stCondLst>
                              <p:cond delay="3000"/>
                            </p:stCondLst>
                            <p:childTnLst>
                              <p:par>
                                <p:cTn id="34" presetID="22" presetClass="entr" presetSubtype="4" fill="hold" grpId="0" nodeType="afterEffect">
                                  <p:stCondLst>
                                    <p:cond delay="0"/>
                                  </p:stCondLst>
                                  <p:childTnLst>
                                    <p:set>
                                      <p:cBhvr>
                                        <p:cTn id="35" dur="1" fill="hold">
                                          <p:stCondLst>
                                            <p:cond delay="0"/>
                                          </p:stCondLst>
                                        </p:cTn>
                                        <p:tgtEl>
                                          <p:spTgt spid="261184"/>
                                        </p:tgtEl>
                                        <p:attrNameLst>
                                          <p:attrName>style.visibility</p:attrName>
                                        </p:attrNameLst>
                                      </p:cBhvr>
                                      <p:to>
                                        <p:strVal val="visible"/>
                                      </p:to>
                                    </p:set>
                                    <p:animEffect transition="in" filter="wipe(down)">
                                      <p:cBhvr>
                                        <p:cTn id="36" dur="2000"/>
                                        <p:tgtEl>
                                          <p:spTgt spid="261184"/>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261181"/>
                                        </p:tgtEl>
                                        <p:attrNameLst>
                                          <p:attrName>style.visibility</p:attrName>
                                        </p:attrNameLst>
                                      </p:cBhvr>
                                      <p:to>
                                        <p:strVal val="visible"/>
                                      </p:to>
                                    </p:set>
                                    <p:animEffect transition="in" filter="wipe(left)">
                                      <p:cBhvr>
                                        <p:cTn id="41" dur="500"/>
                                        <p:tgtEl>
                                          <p:spTgt spid="261181"/>
                                        </p:tgtEl>
                                      </p:cBhvr>
                                    </p:animEffect>
                                  </p:childTnLst>
                                  <p:subTnLst>
                                    <p:set>
                                      <p:cBhvr override="childStyle">
                                        <p:cTn dur="1" fill="hold" display="0" masterRel="nextClick" afterEffect="1"/>
                                        <p:tgtEl>
                                          <p:spTgt spid="261181"/>
                                        </p:tgtEl>
                                        <p:attrNameLst>
                                          <p:attrName>style.visibility</p:attrName>
                                        </p:attrNameLst>
                                      </p:cBhvr>
                                      <p:to>
                                        <p:strVal val="hidden"/>
                                      </p:to>
                                    </p:set>
                                  </p:subTnLst>
                                </p:cTn>
                              </p:par>
                            </p:childTnLst>
                          </p:cTn>
                        </p:par>
                      </p:childTnLst>
                    </p:cTn>
                  </p:par>
                  <p:par>
                    <p:cTn id="42" fill="hold" nodeType="clickPar">
                      <p:stCondLst>
                        <p:cond delay="indefinite"/>
                      </p:stCondLst>
                      <p:childTnLst>
                        <p:par>
                          <p:cTn id="43" fill="hold" nodeType="withGroup">
                            <p:stCondLst>
                              <p:cond delay="0"/>
                            </p:stCondLst>
                            <p:childTnLst>
                              <p:par>
                                <p:cTn id="44" presetID="9" presetClass="entr" presetSubtype="0" fill="hold" nodeType="clickEffect">
                                  <p:stCondLst>
                                    <p:cond delay="0"/>
                                  </p:stCondLst>
                                  <p:childTnLst>
                                    <p:set>
                                      <p:cBhvr>
                                        <p:cTn id="45" dur="1" fill="hold">
                                          <p:stCondLst>
                                            <p:cond delay="0"/>
                                          </p:stCondLst>
                                        </p:cTn>
                                        <p:tgtEl>
                                          <p:spTgt spid="261185"/>
                                        </p:tgtEl>
                                        <p:attrNameLst>
                                          <p:attrName>style.visibility</p:attrName>
                                        </p:attrNameLst>
                                      </p:cBhvr>
                                      <p:to>
                                        <p:strVal val="visible"/>
                                      </p:to>
                                    </p:set>
                                    <p:animEffect transition="in" filter="dissolve">
                                      <p:cBhvr>
                                        <p:cTn id="46" dur="500"/>
                                        <p:tgtEl>
                                          <p:spTgt spid="261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1181" grpId="0" animBg="1"/>
      <p:bldP spid="261183" grpId="0"/>
      <p:bldP spid="261184"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11A8D4EC-4C5D-44CF-97C6-74E4ED20ACF3}"/>
              </a:ext>
            </a:extLst>
          </p:cNvPr>
          <p:cNvSpPr>
            <a:spLocks noGrp="1"/>
          </p:cNvSpPr>
          <p:nvPr>
            <p:ph type="title"/>
          </p:nvPr>
        </p:nvSpPr>
        <p:spPr bwMode="auto">
          <a:xfrm>
            <a:off x="2486025" y="377190"/>
            <a:ext cx="4171950" cy="1028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2400" dirty="0">
                <a:solidFill>
                  <a:schemeClr val="accent1"/>
                </a:solidFill>
              </a:rPr>
              <a:t>Landscaping/Planting Plan</a:t>
            </a:r>
          </a:p>
        </p:txBody>
      </p:sp>
      <p:pic>
        <p:nvPicPr>
          <p:cNvPr id="66563" name="Content Placeholder 3">
            <a:extLst>
              <a:ext uri="{FF2B5EF4-FFF2-40B4-BE49-F238E27FC236}">
                <a16:creationId xmlns:a16="http://schemas.microsoft.com/office/drawing/2014/main" id="{7B200968-D3C1-442F-8723-7EB03F6902E4}"/>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582770" y="997761"/>
            <a:ext cx="3008710" cy="46684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4" name="Rectangle 1">
            <a:extLst>
              <a:ext uri="{FF2B5EF4-FFF2-40B4-BE49-F238E27FC236}">
                <a16:creationId xmlns:a16="http://schemas.microsoft.com/office/drawing/2014/main" id="{03AD305A-08D4-4AF8-B05B-35970955DC5F}"/>
              </a:ext>
              <a:ext uri="{C183D7F6-B498-43B3-948B-1728B52AA6E4}">
                <adec:decorative xmlns:adec="http://schemas.microsoft.com/office/drawing/2017/decorative" val="1"/>
              </a:ext>
            </a:extLst>
          </p:cNvPr>
          <p:cNvSpPr>
            <a:spLocks noChangeArrowheads="1"/>
          </p:cNvSpPr>
          <p:nvPr/>
        </p:nvSpPr>
        <p:spPr bwMode="auto">
          <a:xfrm>
            <a:off x="2834640" y="4937760"/>
            <a:ext cx="1700071" cy="286107"/>
          </a:xfrm>
          <a:prstGeom prst="rect">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pPr defTabSz="685765" fontAlgn="base">
              <a:spcBef>
                <a:spcPct val="0"/>
              </a:spcBef>
              <a:spcAft>
                <a:spcPct val="0"/>
              </a:spcAft>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3" name="Picture 2">
            <a:extLst>
              <a:ext uri="{FF2B5EF4-FFF2-40B4-BE49-F238E27FC236}">
                <a16:creationId xmlns:a16="http://schemas.microsoft.com/office/drawing/2014/main" id="{74D456D9-0E97-4E63-8D03-30AE0B1688C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72181" y="3520439"/>
            <a:ext cx="1828800" cy="1760935"/>
          </a:xfrm>
          <a:prstGeom prst="rect">
            <a:avLst/>
          </a:prstGeom>
          <a:noFill/>
          <a:ln>
            <a:noFill/>
          </a:ln>
          <a:effectLst>
            <a:outerShdw dist="50800" dir="5400000" algn="ctr" rotWithShape="0">
              <a:schemeClr val="bg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3C0687D8-D242-AF3C-438E-B528ECEA4B50}"/>
              </a:ext>
              <a:ext uri="{C183D7F6-B498-43B3-948B-1728B52AA6E4}">
                <adec:decorative xmlns:adec="http://schemas.microsoft.com/office/drawing/2017/decorative" val="1"/>
              </a:ext>
            </a:extLst>
          </p:cNvPr>
          <p:cNvPicPr/>
          <p:nvPr/>
        </p:nvPicPr>
        <p:blipFill>
          <a:blip r:embed="rId6"/>
          <a:stretch>
            <a:fillRect/>
          </a:stretch>
        </p:blipFill>
        <p:spPr>
          <a:xfrm>
            <a:off x="209608" y="6144769"/>
            <a:ext cx="1373162" cy="512430"/>
          </a:xfrm>
          <a:prstGeom prst="rect">
            <a:avLst/>
          </a:prstGeom>
        </p:spPr>
      </p:pic>
    </p:spTree>
    <p:custDataLst>
      <p:tags r:id="rId1"/>
    </p:custDataLst>
    <p:extLst>
      <p:ext uri="{BB962C8B-B14F-4D97-AF65-F5344CB8AC3E}">
        <p14:creationId xmlns:p14="http://schemas.microsoft.com/office/powerpoint/2010/main" val="2217596260"/>
      </p:ext>
    </p:extLst>
  </p:cSld>
  <p:clrMapOvr>
    <a:masterClrMapping/>
  </p:clrMapOvr>
  <mc:AlternateContent xmlns:mc="http://schemas.openxmlformats.org/markup-compatibility/2006" xmlns:p14="http://schemas.microsoft.com/office/powerpoint/2010/main">
    <mc:Choice Requires="p14">
      <p:transition spd="slow" p14:dur="2000" advTm="35791"/>
    </mc:Choice>
    <mc:Fallback xmlns="">
      <p:transition spd="slow" advTm="35791"/>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46BDDD9B-8B0B-420A-AE96-3AD33CDCF05B}"/>
              </a:ext>
            </a:extLst>
          </p:cNvPr>
          <p:cNvSpPr>
            <a:spLocks noGrp="1"/>
          </p:cNvSpPr>
          <p:nvPr>
            <p:ph type="title"/>
          </p:nvPr>
        </p:nvSpPr>
        <p:spPr bwMode="auto">
          <a:xfrm>
            <a:off x="1657350" y="387371"/>
            <a:ext cx="6172200"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r>
              <a:rPr lang="en-US" altLang="en-US" sz="2400" b="1" dirty="0">
                <a:solidFill>
                  <a:schemeClr val="accent1"/>
                </a:solidFill>
              </a:rPr>
              <a:t>Landscaping/Planting Plan</a:t>
            </a:r>
          </a:p>
        </p:txBody>
      </p:sp>
      <p:pic>
        <p:nvPicPr>
          <p:cNvPr id="67587" name="Content Placeholder 3">
            <a:extLst>
              <a:ext uri="{FF2B5EF4-FFF2-40B4-BE49-F238E27FC236}">
                <a16:creationId xmlns:a16="http://schemas.microsoft.com/office/drawing/2014/main" id="{F0AF1D53-8F4E-4304-B89C-E8EC79DBEEC1}"/>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rot="60000">
            <a:off x="2198855" y="1105581"/>
            <a:ext cx="4756180" cy="441840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Arrow Connector 2">
            <a:extLst>
              <a:ext uri="{FF2B5EF4-FFF2-40B4-BE49-F238E27FC236}">
                <a16:creationId xmlns:a16="http://schemas.microsoft.com/office/drawing/2014/main" id="{3BCCA8AC-E5CA-4AB6-BBFD-44D3CE0EC660}"/>
              </a:ext>
              <a:ext uri="{C183D7F6-B498-43B3-948B-1728B52AA6E4}">
                <adec:decorative xmlns:adec="http://schemas.microsoft.com/office/drawing/2017/decorative" val="1"/>
              </a:ext>
            </a:extLst>
          </p:cNvPr>
          <p:cNvCxnSpPr>
            <a:cxnSpLocks noChangeShapeType="1"/>
          </p:cNvCxnSpPr>
          <p:nvPr/>
        </p:nvCxnSpPr>
        <p:spPr bwMode="auto">
          <a:xfrm>
            <a:off x="965200" y="1917700"/>
            <a:ext cx="1384300" cy="0"/>
          </a:xfrm>
          <a:prstGeom prst="straightConnector1">
            <a:avLst/>
          </a:prstGeom>
          <a:noFill/>
          <a:ln w="38100" algn="ctr">
            <a:solidFill>
              <a:srgbClr val="FF0000"/>
            </a:solidFill>
            <a:round/>
            <a:headEnd/>
            <a:tailEnd type="triangle" w="med" len="med"/>
          </a:ln>
          <a:extLst>
            <a:ext uri="{909E8E84-426E-40DD-AFC4-6F175D3DCCD1}">
              <a14:hiddenFill xmlns:a14="http://schemas.microsoft.com/office/drawing/2010/main">
                <a:noFill/>
              </a14:hiddenFill>
            </a:ext>
          </a:extLst>
        </p:spPr>
      </p:cxnSp>
      <p:pic>
        <p:nvPicPr>
          <p:cNvPr id="4" name="Picture 3">
            <a:extLst>
              <a:ext uri="{FF2B5EF4-FFF2-40B4-BE49-F238E27FC236}">
                <a16:creationId xmlns:a16="http://schemas.microsoft.com/office/drawing/2014/main" id="{B0ACB66A-58F9-151B-A7A7-E900D79A28D5}"/>
              </a:ext>
              <a:ext uri="{C183D7F6-B498-43B3-948B-1728B52AA6E4}">
                <adec:decorative xmlns:adec="http://schemas.microsoft.com/office/drawing/2017/decorative" val="1"/>
              </a:ext>
            </a:extLst>
          </p:cNvPr>
          <p:cNvPicPr/>
          <p:nvPr/>
        </p:nvPicPr>
        <p:blipFill>
          <a:blip r:embed="rId5"/>
          <a:stretch>
            <a:fillRect/>
          </a:stretch>
        </p:blipFill>
        <p:spPr>
          <a:xfrm>
            <a:off x="469666" y="6096013"/>
            <a:ext cx="1384300" cy="449417"/>
          </a:xfrm>
          <a:prstGeom prst="rect">
            <a:avLst/>
          </a:prstGeom>
        </p:spPr>
      </p:pic>
    </p:spTree>
    <p:custDataLst>
      <p:tags r:id="rId1"/>
    </p:custDataLst>
    <p:extLst>
      <p:ext uri="{BB962C8B-B14F-4D97-AF65-F5344CB8AC3E}">
        <p14:creationId xmlns:p14="http://schemas.microsoft.com/office/powerpoint/2010/main" val="167377600"/>
      </p:ext>
    </p:extLst>
  </p:cSld>
  <p:clrMapOvr>
    <a:masterClrMapping/>
  </p:clrMapOvr>
  <mc:AlternateContent xmlns:mc="http://schemas.openxmlformats.org/markup-compatibility/2006" xmlns:p14="http://schemas.microsoft.com/office/powerpoint/2010/main">
    <mc:Choice Requires="p14">
      <p:transition spd="slow" p14:dur="2000" advTm="30313"/>
    </mc:Choice>
    <mc:Fallback xmlns="">
      <p:transition spd="slow" advTm="30313"/>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15B87D31-A158-462E-82D4-5808014ED653}"/>
              </a:ext>
            </a:extLst>
          </p:cNvPr>
          <p:cNvSpPr>
            <a:spLocks noGrp="1"/>
          </p:cNvSpPr>
          <p:nvPr>
            <p:ph type="title"/>
          </p:nvPr>
        </p:nvSpPr>
        <p:spPr bwMode="auto">
          <a:xfrm>
            <a:off x="1485900" y="348258"/>
            <a:ext cx="6172200"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r>
              <a:rPr lang="en-US" altLang="en-US" sz="2400" dirty="0">
                <a:solidFill>
                  <a:schemeClr val="accent1"/>
                </a:solidFill>
              </a:rPr>
              <a:t>Landscaping/Planting Plan</a:t>
            </a:r>
          </a:p>
        </p:txBody>
      </p:sp>
      <p:pic>
        <p:nvPicPr>
          <p:cNvPr id="68611" name="Content Placeholder 3">
            <a:extLst>
              <a:ext uri="{FF2B5EF4-FFF2-40B4-BE49-F238E27FC236}">
                <a16:creationId xmlns:a16="http://schemas.microsoft.com/office/drawing/2014/main" id="{59E12B13-9439-4CB0-8B80-9FEDFA77141E}"/>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l="5983" t="1228" r="16238" b="21391"/>
          <a:stretch>
            <a:fillRect/>
          </a:stretch>
        </p:blipFill>
        <p:spPr bwMode="auto">
          <a:xfrm>
            <a:off x="1102520" y="1114425"/>
            <a:ext cx="6847285" cy="46291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5A300BCE-F548-46FE-B0FD-B4209315439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885951" y="4535090"/>
            <a:ext cx="5672138" cy="211931"/>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A1DB827-4FDE-49D5-8CCA-B1FA4C66E65A}"/>
              </a:ext>
              <a:ext uri="{C183D7F6-B498-43B3-948B-1728B52AA6E4}">
                <adec:decorative xmlns:adec="http://schemas.microsoft.com/office/drawing/2017/decorative" val="1"/>
              </a:ext>
            </a:extLst>
          </p:cNvPr>
          <p:cNvSpPr>
            <a:spLocks noChangeArrowheads="1"/>
          </p:cNvSpPr>
          <p:nvPr/>
        </p:nvSpPr>
        <p:spPr bwMode="auto">
          <a:xfrm>
            <a:off x="4589860" y="1132283"/>
            <a:ext cx="340519" cy="280988"/>
          </a:xfrm>
          <a:prstGeom prst="rect">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pPr defTabSz="685765" fontAlgn="base">
              <a:spcBef>
                <a:spcPct val="0"/>
              </a:spcBef>
              <a:spcAft>
                <a:spcPct val="0"/>
              </a:spcAft>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sp>
        <p:nvSpPr>
          <p:cNvPr id="9" name="Rectangle 8">
            <a:extLst>
              <a:ext uri="{FF2B5EF4-FFF2-40B4-BE49-F238E27FC236}">
                <a16:creationId xmlns:a16="http://schemas.microsoft.com/office/drawing/2014/main" id="{CAC286B7-58F0-4572-A66E-623A17AE3302}"/>
              </a:ext>
              <a:ext uri="{C183D7F6-B498-43B3-948B-1728B52AA6E4}">
                <adec:decorative xmlns:adec="http://schemas.microsoft.com/office/drawing/2017/decorative" val="1"/>
              </a:ext>
            </a:extLst>
          </p:cNvPr>
          <p:cNvSpPr>
            <a:spLocks noChangeArrowheads="1"/>
          </p:cNvSpPr>
          <p:nvPr/>
        </p:nvSpPr>
        <p:spPr bwMode="auto">
          <a:xfrm>
            <a:off x="4525567" y="3990975"/>
            <a:ext cx="410765" cy="303609"/>
          </a:xfrm>
          <a:prstGeom prst="rect">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pPr defTabSz="685765" fontAlgn="base">
              <a:spcBef>
                <a:spcPct val="0"/>
              </a:spcBef>
              <a:spcAft>
                <a:spcPct val="0"/>
              </a:spcAft>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10" name="Picture 9">
            <a:extLst>
              <a:ext uri="{FF2B5EF4-FFF2-40B4-BE49-F238E27FC236}">
                <a16:creationId xmlns:a16="http://schemas.microsoft.com/office/drawing/2014/main" id="{28EFF4C7-5952-4F1D-89E0-94C3836F42E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57350" y="2382440"/>
            <a:ext cx="5486400" cy="2238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E859E477-C33B-9891-9604-59C33A6276C8}"/>
              </a:ext>
              <a:ext uri="{C183D7F6-B498-43B3-948B-1728B52AA6E4}">
                <adec:decorative xmlns:adec="http://schemas.microsoft.com/office/drawing/2017/decorative" val="1"/>
              </a:ext>
            </a:extLst>
          </p:cNvPr>
          <p:cNvPicPr/>
          <p:nvPr/>
        </p:nvPicPr>
        <p:blipFill>
          <a:blip r:embed="rId7"/>
          <a:stretch>
            <a:fillRect/>
          </a:stretch>
        </p:blipFill>
        <p:spPr>
          <a:xfrm>
            <a:off x="209608" y="6144769"/>
            <a:ext cx="1373162" cy="512430"/>
          </a:xfrm>
          <a:prstGeom prst="rect">
            <a:avLst/>
          </a:prstGeom>
        </p:spPr>
      </p:pic>
    </p:spTree>
    <p:custDataLst>
      <p:tags r:id="rId1"/>
    </p:custDataLst>
    <p:extLst>
      <p:ext uri="{BB962C8B-B14F-4D97-AF65-F5344CB8AC3E}">
        <p14:creationId xmlns:p14="http://schemas.microsoft.com/office/powerpoint/2010/main" val="235469155"/>
      </p:ext>
    </p:extLst>
  </p:cSld>
  <p:clrMapOvr>
    <a:masterClrMapping/>
  </p:clrMapOvr>
  <mc:AlternateContent xmlns:mc="http://schemas.openxmlformats.org/markup-compatibility/2006" xmlns:p14="http://schemas.microsoft.com/office/powerpoint/2010/main">
    <mc:Choice Requires="p14">
      <p:transition spd="slow" p14:dur="2000" advTm="32925"/>
    </mc:Choice>
    <mc:Fallback xmlns="">
      <p:transition spd="slow" advTm="32925"/>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46D060D5-6D72-4DC1-8E44-45795CA48C41}"/>
              </a:ext>
            </a:extLst>
          </p:cNvPr>
          <p:cNvSpPr>
            <a:spLocks noGrp="1"/>
          </p:cNvSpPr>
          <p:nvPr>
            <p:ph type="title"/>
          </p:nvPr>
        </p:nvSpPr>
        <p:spPr bwMode="auto">
          <a:xfrm>
            <a:off x="1485900" y="304755"/>
            <a:ext cx="6172200"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gn="ctr"/>
            <a:r>
              <a:rPr lang="en-US" altLang="en-US" sz="2800" b="1" dirty="0">
                <a:solidFill>
                  <a:schemeClr val="accent1"/>
                </a:solidFill>
              </a:rPr>
              <a:t>Landscaping/Planting Plan</a:t>
            </a:r>
          </a:p>
        </p:txBody>
      </p:sp>
      <p:pic>
        <p:nvPicPr>
          <p:cNvPr id="69635" name="Content Placeholder 4">
            <a:extLst>
              <a:ext uri="{FF2B5EF4-FFF2-40B4-BE49-F238E27FC236}">
                <a16:creationId xmlns:a16="http://schemas.microsoft.com/office/drawing/2014/main" id="{E7586FA0-E459-438C-AE08-60C51D84046D}"/>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r="3181"/>
          <a:stretch>
            <a:fillRect/>
          </a:stretch>
        </p:blipFill>
        <p:spPr bwMode="auto">
          <a:xfrm rot="60000">
            <a:off x="1524365" y="954263"/>
            <a:ext cx="5567363" cy="445650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8AE971B-FE46-4B44-AF43-E5EACC8075EC}"/>
              </a:ext>
              <a:ext uri="{C183D7F6-B498-43B3-948B-1728B52AA6E4}">
                <adec:decorative xmlns:adec="http://schemas.microsoft.com/office/drawing/2017/decorative" val="1"/>
              </a:ext>
            </a:extLst>
          </p:cNvPr>
          <p:cNvSpPr>
            <a:spLocks noChangeArrowheads="1"/>
          </p:cNvSpPr>
          <p:nvPr/>
        </p:nvSpPr>
        <p:spPr bwMode="auto">
          <a:xfrm>
            <a:off x="1582706" y="3929634"/>
            <a:ext cx="5086350" cy="342900"/>
          </a:xfrm>
          <a:prstGeom prst="rect">
            <a:avLst/>
          </a:prstGeom>
          <a:noFill/>
          <a:ln w="381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pPr defTabSz="685765" fontAlgn="base">
              <a:spcBef>
                <a:spcPct val="0"/>
              </a:spcBef>
              <a:spcAft>
                <a:spcPct val="0"/>
              </a:spcAft>
            </a:pPr>
            <a:endParaRPr lang="en-US" altLang="en-US">
              <a:solidFill>
                <a:srgbClr val="000000"/>
              </a:solidFill>
              <a:latin typeface="Arial" panose="020B0604020202020204" pitchFamily="34" charset="0"/>
              <a:ea typeface="ＭＳ Ｐゴシック" panose="020B0600070205080204" pitchFamily="34" charset="-128"/>
              <a:sym typeface="Gill Sans"/>
            </a:endParaRPr>
          </a:p>
        </p:txBody>
      </p:sp>
      <p:pic>
        <p:nvPicPr>
          <p:cNvPr id="3" name="Picture 2">
            <a:extLst>
              <a:ext uri="{FF2B5EF4-FFF2-40B4-BE49-F238E27FC236}">
                <a16:creationId xmlns:a16="http://schemas.microsoft.com/office/drawing/2014/main" id="{0FF78A09-4482-D07E-E31B-C89AFEB7695D}"/>
              </a:ext>
              <a:ext uri="{C183D7F6-B498-43B3-948B-1728B52AA6E4}">
                <adec:decorative xmlns:adec="http://schemas.microsoft.com/office/drawing/2017/decorative" val="1"/>
              </a:ext>
            </a:extLst>
          </p:cNvPr>
          <p:cNvPicPr/>
          <p:nvPr/>
        </p:nvPicPr>
        <p:blipFill>
          <a:blip r:embed="rId5"/>
          <a:stretch>
            <a:fillRect/>
          </a:stretch>
        </p:blipFill>
        <p:spPr>
          <a:xfrm>
            <a:off x="209608" y="6144769"/>
            <a:ext cx="1373162" cy="512430"/>
          </a:xfrm>
          <a:prstGeom prst="rect">
            <a:avLst/>
          </a:prstGeom>
        </p:spPr>
      </p:pic>
    </p:spTree>
    <p:custDataLst>
      <p:tags r:id="rId1"/>
    </p:custDataLst>
    <p:extLst>
      <p:ext uri="{BB962C8B-B14F-4D97-AF65-F5344CB8AC3E}">
        <p14:creationId xmlns:p14="http://schemas.microsoft.com/office/powerpoint/2010/main" val="1136367796"/>
      </p:ext>
    </p:extLst>
  </p:cSld>
  <p:clrMapOvr>
    <a:masterClrMapping/>
  </p:clrMapOvr>
  <mc:AlternateContent xmlns:mc="http://schemas.openxmlformats.org/markup-compatibility/2006" xmlns:p14="http://schemas.microsoft.com/office/powerpoint/2010/main">
    <mc:Choice Requires="p14">
      <p:transition spd="slow" p14:dur="2000" advTm="17066"/>
    </mc:Choice>
    <mc:Fallback xmlns="">
      <p:transition spd="slow" advTm="1706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11" descr="Utils and S&amp;E Plan">
            <a:extLst>
              <a:ext uri="{FF2B5EF4-FFF2-40B4-BE49-F238E27FC236}">
                <a16:creationId xmlns:a16="http://schemas.microsoft.com/office/drawing/2014/main" id="{87720FD0-BA71-4D3D-CF4E-436AC9E607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65" t="9091" r="29411" b="31818"/>
          <a:stretch>
            <a:fillRect/>
          </a:stretch>
        </p:blipFill>
        <p:spPr bwMode="auto">
          <a:xfrm>
            <a:off x="0" y="931863"/>
            <a:ext cx="914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87" name="Text Box 2">
            <a:extLst>
              <a:ext uri="{FF2B5EF4-FFF2-40B4-BE49-F238E27FC236}">
                <a16:creationId xmlns:a16="http://schemas.microsoft.com/office/drawing/2014/main" id="{56A39F92-B58A-B9CC-59D6-C99DDC722E0B}"/>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18788" name="Text Box 3">
            <a:extLst>
              <a:ext uri="{FF2B5EF4-FFF2-40B4-BE49-F238E27FC236}">
                <a16:creationId xmlns:a16="http://schemas.microsoft.com/office/drawing/2014/main" id="{630E4ABD-BDB1-4D3A-0D4E-130162D93782}"/>
              </a:ext>
            </a:extLst>
          </p:cNvPr>
          <p:cNvSpPr txBox="1">
            <a:spLocks noChangeArrowheads="1"/>
          </p:cNvSpPr>
          <p:nvPr/>
        </p:nvSpPr>
        <p:spPr bwMode="auto">
          <a:xfrm>
            <a:off x="4800600" y="228600"/>
            <a:ext cx="1784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Utilities </a:t>
            </a:r>
          </a:p>
        </p:txBody>
      </p:sp>
      <p:sp>
        <p:nvSpPr>
          <p:cNvPr id="118789" name="Text Box 5">
            <a:extLst>
              <a:ext uri="{FF2B5EF4-FFF2-40B4-BE49-F238E27FC236}">
                <a16:creationId xmlns:a16="http://schemas.microsoft.com/office/drawing/2014/main" id="{2F6A1722-0416-B644-A443-7AFE9333A33E}"/>
              </a:ext>
            </a:extLst>
          </p:cNvPr>
          <p:cNvSpPr txBox="1">
            <a:spLocks noChangeArrowheads="1"/>
          </p:cNvSpPr>
          <p:nvPr/>
        </p:nvSpPr>
        <p:spPr bwMode="auto">
          <a:xfrm>
            <a:off x="1295400" y="1258888"/>
            <a:ext cx="2667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Utility connections</a:t>
            </a:r>
          </a:p>
        </p:txBody>
      </p:sp>
      <p:sp>
        <p:nvSpPr>
          <p:cNvPr id="280582" name="Line 6">
            <a:extLst>
              <a:ext uri="{FF2B5EF4-FFF2-40B4-BE49-F238E27FC236}">
                <a16:creationId xmlns:a16="http://schemas.microsoft.com/office/drawing/2014/main" id="{D5744497-B684-D224-6A91-3AE3B80283CF}"/>
              </a:ext>
              <a:ext uri="{C183D7F6-B498-43B3-948B-1728B52AA6E4}">
                <adec:decorative xmlns:adec="http://schemas.microsoft.com/office/drawing/2017/decorative" val="1"/>
              </a:ext>
            </a:extLst>
          </p:cNvPr>
          <p:cNvSpPr>
            <a:spLocks noChangeShapeType="1"/>
          </p:cNvSpPr>
          <p:nvPr/>
        </p:nvSpPr>
        <p:spPr bwMode="auto">
          <a:xfrm>
            <a:off x="838200" y="4038600"/>
            <a:ext cx="3505200" cy="0"/>
          </a:xfrm>
          <a:prstGeom prst="line">
            <a:avLst/>
          </a:prstGeom>
          <a:noFill/>
          <a:ln w="76200">
            <a:solidFill>
              <a:srgbClr val="FF0000"/>
            </a:solidFill>
            <a:round/>
            <a:headEnd/>
            <a:tailEnd type="stealth" w="lg" len="lg"/>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280583" name="Line 7">
            <a:extLst>
              <a:ext uri="{FF2B5EF4-FFF2-40B4-BE49-F238E27FC236}">
                <a16:creationId xmlns:a16="http://schemas.microsoft.com/office/drawing/2014/main" id="{25F32B47-1912-F507-F776-AD68936488A8}"/>
              </a:ext>
              <a:ext uri="{C183D7F6-B498-43B3-948B-1728B52AA6E4}">
                <adec:decorative xmlns:adec="http://schemas.microsoft.com/office/drawing/2017/decorative" val="1"/>
              </a:ext>
            </a:extLst>
          </p:cNvPr>
          <p:cNvSpPr>
            <a:spLocks noChangeShapeType="1"/>
          </p:cNvSpPr>
          <p:nvPr/>
        </p:nvSpPr>
        <p:spPr bwMode="auto">
          <a:xfrm>
            <a:off x="304800" y="4419600"/>
            <a:ext cx="4038600" cy="0"/>
          </a:xfrm>
          <a:prstGeom prst="line">
            <a:avLst/>
          </a:prstGeom>
          <a:noFill/>
          <a:ln w="76200">
            <a:solidFill>
              <a:schemeClr val="accent2"/>
            </a:solidFill>
            <a:round/>
            <a:headEnd/>
            <a:tailEnd type="stealth" w="lg" len="lg"/>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280584" name="Line 8">
            <a:extLst>
              <a:ext uri="{FF2B5EF4-FFF2-40B4-BE49-F238E27FC236}">
                <a16:creationId xmlns:a16="http://schemas.microsoft.com/office/drawing/2014/main" id="{E1A9348F-B429-3313-9CD8-927329FAF81A}"/>
              </a:ext>
              <a:ext uri="{C183D7F6-B498-43B3-948B-1728B52AA6E4}">
                <adec:decorative xmlns:adec="http://schemas.microsoft.com/office/drawing/2017/decorative" val="1"/>
              </a:ext>
            </a:extLst>
          </p:cNvPr>
          <p:cNvSpPr>
            <a:spLocks noChangeShapeType="1"/>
          </p:cNvSpPr>
          <p:nvPr/>
        </p:nvSpPr>
        <p:spPr bwMode="auto">
          <a:xfrm>
            <a:off x="304800" y="4648200"/>
            <a:ext cx="4038600" cy="0"/>
          </a:xfrm>
          <a:prstGeom prst="line">
            <a:avLst/>
          </a:prstGeom>
          <a:noFill/>
          <a:ln w="76200">
            <a:solidFill>
              <a:srgbClr val="002060"/>
            </a:solidFill>
            <a:round/>
            <a:headEnd/>
            <a:tailEnd type="stealth" w="lg" len="lg"/>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280585" name="Line 9">
            <a:extLst>
              <a:ext uri="{FF2B5EF4-FFF2-40B4-BE49-F238E27FC236}">
                <a16:creationId xmlns:a16="http://schemas.microsoft.com/office/drawing/2014/main" id="{A4B92BBE-3A46-5528-7949-2A40E1D7BC78}"/>
              </a:ext>
              <a:ext uri="{C183D7F6-B498-43B3-948B-1728B52AA6E4}">
                <adec:decorative xmlns:adec="http://schemas.microsoft.com/office/drawing/2017/decorative" val="1"/>
              </a:ext>
            </a:extLst>
          </p:cNvPr>
          <p:cNvSpPr>
            <a:spLocks noChangeShapeType="1"/>
          </p:cNvSpPr>
          <p:nvPr/>
        </p:nvSpPr>
        <p:spPr bwMode="auto">
          <a:xfrm flipH="1">
            <a:off x="533400" y="4953000"/>
            <a:ext cx="3810000" cy="0"/>
          </a:xfrm>
          <a:prstGeom prst="line">
            <a:avLst/>
          </a:prstGeom>
          <a:noFill/>
          <a:ln w="76200">
            <a:solidFill>
              <a:srgbClr val="800000"/>
            </a:solidFill>
            <a:round/>
            <a:headEnd/>
            <a:tailEnd type="stealth" w="lg" len="lg"/>
          </a:ln>
          <a:extLst>
            <a:ext uri="{909E8E84-426E-40DD-AFC4-6F175D3DCCD1}">
              <a14:hiddenFill xmlns:a14="http://schemas.microsoft.com/office/drawing/2010/main">
                <a:noFill/>
              </a14:hiddenFill>
            </a:ext>
          </a:extLst>
        </p:spPr>
        <p:txBody>
          <a:bodyPr lIns="91388" tIns="45694" rIns="91388" bIns="45694"/>
          <a:lstStyle/>
          <a:p>
            <a:endParaRPr lang="en-US"/>
          </a:p>
        </p:txBody>
      </p:sp>
      <p:sp>
        <p:nvSpPr>
          <p:cNvPr id="118794" name="Oval 1">
            <a:extLst>
              <a:ext uri="{FF2B5EF4-FFF2-40B4-BE49-F238E27FC236}">
                <a16:creationId xmlns:a16="http://schemas.microsoft.com/office/drawing/2014/main" id="{1038C848-6A95-5658-43F5-8D8433730ADF}"/>
              </a:ext>
              <a:ext uri="{C183D7F6-B498-43B3-948B-1728B52AA6E4}">
                <adec:decorative xmlns:adec="http://schemas.microsoft.com/office/drawing/2017/decorative" val="1"/>
              </a:ext>
            </a:extLst>
          </p:cNvPr>
          <p:cNvSpPr>
            <a:spLocks noChangeArrowheads="1"/>
          </p:cNvSpPr>
          <p:nvPr/>
        </p:nvSpPr>
        <p:spPr bwMode="auto">
          <a:xfrm>
            <a:off x="304800" y="1487488"/>
            <a:ext cx="228600" cy="95091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lIns="91388" tIns="45694" rIns="91388" bIns="45694"/>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80582"/>
                                        </p:tgtEl>
                                        <p:attrNameLst>
                                          <p:attrName>style.visibility</p:attrName>
                                        </p:attrNameLst>
                                      </p:cBhvr>
                                      <p:to>
                                        <p:strVal val="visible"/>
                                      </p:to>
                                    </p:set>
                                    <p:animEffect transition="in" filter="wipe(left)">
                                      <p:cBhvr>
                                        <p:cTn id="7" dur="500"/>
                                        <p:tgtEl>
                                          <p:spTgt spid="2805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80583"/>
                                        </p:tgtEl>
                                        <p:attrNameLst>
                                          <p:attrName>style.visibility</p:attrName>
                                        </p:attrNameLst>
                                      </p:cBhvr>
                                      <p:to>
                                        <p:strVal val="visible"/>
                                      </p:to>
                                    </p:set>
                                    <p:animEffect transition="in" filter="wipe(left)">
                                      <p:cBhvr>
                                        <p:cTn id="12" dur="500"/>
                                        <p:tgtEl>
                                          <p:spTgt spid="2805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80584"/>
                                        </p:tgtEl>
                                        <p:attrNameLst>
                                          <p:attrName>style.visibility</p:attrName>
                                        </p:attrNameLst>
                                      </p:cBhvr>
                                      <p:to>
                                        <p:strVal val="visible"/>
                                      </p:to>
                                    </p:set>
                                    <p:animEffect transition="in" filter="wipe(left)">
                                      <p:cBhvr>
                                        <p:cTn id="17" dur="500"/>
                                        <p:tgtEl>
                                          <p:spTgt spid="28058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2" fill="hold" nodeType="clickEffect">
                                  <p:stCondLst>
                                    <p:cond delay="0"/>
                                  </p:stCondLst>
                                  <p:childTnLst>
                                    <p:set>
                                      <p:cBhvr>
                                        <p:cTn id="21" dur="1" fill="hold">
                                          <p:stCondLst>
                                            <p:cond delay="0"/>
                                          </p:stCondLst>
                                        </p:cTn>
                                        <p:tgtEl>
                                          <p:spTgt spid="280585"/>
                                        </p:tgtEl>
                                        <p:attrNameLst>
                                          <p:attrName>style.visibility</p:attrName>
                                        </p:attrNameLst>
                                      </p:cBhvr>
                                      <p:to>
                                        <p:strVal val="visible"/>
                                      </p:to>
                                    </p:set>
                                    <p:animEffect transition="in" filter="wipe(right)">
                                      <p:cBhvr>
                                        <p:cTn id="22" dur="500"/>
                                        <p:tgtEl>
                                          <p:spTgt spid="2805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descr="s and e only">
            <a:extLst>
              <a:ext uri="{FF2B5EF4-FFF2-40B4-BE49-F238E27FC236}">
                <a16:creationId xmlns:a16="http://schemas.microsoft.com/office/drawing/2014/main" id="{B7D8F657-933B-B7A8-AD00-EDB881920F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65" t="9091" r="29411" b="31818"/>
          <a:stretch>
            <a:fillRect/>
          </a:stretch>
        </p:blipFill>
        <p:spPr bwMode="auto">
          <a:xfrm>
            <a:off x="0" y="931863"/>
            <a:ext cx="91440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5" name="Text Box 3">
            <a:extLst>
              <a:ext uri="{FF2B5EF4-FFF2-40B4-BE49-F238E27FC236}">
                <a16:creationId xmlns:a16="http://schemas.microsoft.com/office/drawing/2014/main" id="{FE872BED-E6D5-BAA4-2059-C8EBC1189796}"/>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285701" name="Text Box 5">
            <a:extLst>
              <a:ext uri="{FF2B5EF4-FFF2-40B4-BE49-F238E27FC236}">
                <a16:creationId xmlns:a16="http://schemas.microsoft.com/office/drawing/2014/main" id="{FE052662-BFA6-C3B1-887F-11788FDABBC6}"/>
              </a:ext>
            </a:extLst>
          </p:cNvPr>
          <p:cNvSpPr txBox="1">
            <a:spLocks noChangeArrowheads="1"/>
          </p:cNvSpPr>
          <p:nvPr/>
        </p:nvSpPr>
        <p:spPr bwMode="auto">
          <a:xfrm>
            <a:off x="1066800" y="1295400"/>
            <a:ext cx="42941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Sediment and Erosion Control</a:t>
            </a:r>
          </a:p>
        </p:txBody>
      </p:sp>
      <p:sp>
        <p:nvSpPr>
          <p:cNvPr id="285702" name="Oval 6">
            <a:extLst>
              <a:ext uri="{FF2B5EF4-FFF2-40B4-BE49-F238E27FC236}">
                <a16:creationId xmlns:a16="http://schemas.microsoft.com/office/drawing/2014/main" id="{2D550BB5-8DEB-D83D-ABB6-E45CF1307419}"/>
              </a:ext>
              <a:ext uri="{C183D7F6-B498-43B3-948B-1728B52AA6E4}">
                <adec:decorative xmlns:adec="http://schemas.microsoft.com/office/drawing/2017/decorative" val="1"/>
              </a:ext>
            </a:extLst>
          </p:cNvPr>
          <p:cNvSpPr>
            <a:spLocks noChangeArrowheads="1"/>
          </p:cNvSpPr>
          <p:nvPr/>
        </p:nvSpPr>
        <p:spPr bwMode="auto">
          <a:xfrm>
            <a:off x="609600" y="3505200"/>
            <a:ext cx="990600" cy="1524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85703" name="Oval 7">
            <a:extLst>
              <a:ext uri="{FF2B5EF4-FFF2-40B4-BE49-F238E27FC236}">
                <a16:creationId xmlns:a16="http://schemas.microsoft.com/office/drawing/2014/main" id="{2D30450C-AFBD-F009-14ED-BD5322732BA7}"/>
              </a:ext>
              <a:ext uri="{C183D7F6-B498-43B3-948B-1728B52AA6E4}">
                <adec:decorative xmlns:adec="http://schemas.microsoft.com/office/drawing/2017/decorative" val="1"/>
              </a:ext>
            </a:extLst>
          </p:cNvPr>
          <p:cNvSpPr>
            <a:spLocks noChangeArrowheads="1"/>
          </p:cNvSpPr>
          <p:nvPr/>
        </p:nvSpPr>
        <p:spPr bwMode="auto">
          <a:xfrm>
            <a:off x="2971800" y="5715000"/>
            <a:ext cx="1828800" cy="9144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85704" name="Oval 8">
            <a:extLst>
              <a:ext uri="{FF2B5EF4-FFF2-40B4-BE49-F238E27FC236}">
                <a16:creationId xmlns:a16="http://schemas.microsoft.com/office/drawing/2014/main" id="{98C7878A-3227-700D-D479-3254027B90EE}"/>
              </a:ext>
              <a:ext uri="{C183D7F6-B498-43B3-948B-1728B52AA6E4}">
                <adec:decorative xmlns:adec="http://schemas.microsoft.com/office/drawing/2017/decorative" val="1"/>
              </a:ext>
            </a:extLst>
          </p:cNvPr>
          <p:cNvSpPr>
            <a:spLocks noChangeArrowheads="1"/>
          </p:cNvSpPr>
          <p:nvPr/>
        </p:nvSpPr>
        <p:spPr bwMode="auto">
          <a:xfrm>
            <a:off x="8001000" y="5105400"/>
            <a:ext cx="1371600" cy="10668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285716" name="Oval 20">
            <a:extLst>
              <a:ext uri="{FF2B5EF4-FFF2-40B4-BE49-F238E27FC236}">
                <a16:creationId xmlns:a16="http://schemas.microsoft.com/office/drawing/2014/main" id="{8D1E8F29-6498-87F3-2641-4AFEFE5A5275}"/>
              </a:ext>
              <a:ext uri="{C183D7F6-B498-43B3-948B-1728B52AA6E4}">
                <adec:decorative xmlns:adec="http://schemas.microsoft.com/office/drawing/2017/decorative" val="1"/>
              </a:ext>
            </a:extLst>
          </p:cNvPr>
          <p:cNvSpPr>
            <a:spLocks noChangeArrowheads="1"/>
          </p:cNvSpPr>
          <p:nvPr/>
        </p:nvSpPr>
        <p:spPr bwMode="auto">
          <a:xfrm>
            <a:off x="3505200" y="3505200"/>
            <a:ext cx="457200" cy="4572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1388" tIns="45694" rIns="91388" bIns="45694" anchor="ct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120841" name="Rectangle 1">
            <a:extLst>
              <a:ext uri="{FF2B5EF4-FFF2-40B4-BE49-F238E27FC236}">
                <a16:creationId xmlns:a16="http://schemas.microsoft.com/office/drawing/2014/main" id="{7FFC87CB-2F4C-5452-481E-1ED86F100FC5}"/>
              </a:ext>
            </a:extLst>
          </p:cNvPr>
          <p:cNvSpPr>
            <a:spLocks noChangeArrowheads="1"/>
          </p:cNvSpPr>
          <p:nvPr/>
        </p:nvSpPr>
        <p:spPr bwMode="auto">
          <a:xfrm>
            <a:off x="4953000" y="319088"/>
            <a:ext cx="29575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solidFill>
                  <a:srgbClr val="000000"/>
                </a:solidFill>
              </a:rPr>
              <a:t>Construction Activity</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85701"/>
                                        </p:tgtEl>
                                        <p:attrNameLst>
                                          <p:attrName>style.visibility</p:attrName>
                                        </p:attrNameLst>
                                      </p:cBhvr>
                                      <p:to>
                                        <p:strVal val="visible"/>
                                      </p:to>
                                    </p:set>
                                    <p:animEffect transition="in" filter="wipe(left)">
                                      <p:cBhvr>
                                        <p:cTn id="7" dur="500"/>
                                        <p:tgtEl>
                                          <p:spTgt spid="28570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85702"/>
                                        </p:tgtEl>
                                        <p:attrNameLst>
                                          <p:attrName>style.visibility</p:attrName>
                                        </p:attrNameLst>
                                      </p:cBhvr>
                                      <p:to>
                                        <p:strVal val="visible"/>
                                      </p:to>
                                    </p:set>
                                    <p:animEffect transition="in" filter="wipe(up)">
                                      <p:cBhvr>
                                        <p:cTn id="12" dur="500"/>
                                        <p:tgtEl>
                                          <p:spTgt spid="285702"/>
                                        </p:tgtEl>
                                      </p:cBhvr>
                                    </p:animEffect>
                                  </p:childTnLst>
                                </p:cTn>
                              </p:par>
                              <p:par>
                                <p:cTn id="13" presetID="4" presetClass="entr" presetSubtype="16" fill="hold" grpId="0" nodeType="withEffect">
                                  <p:stCondLst>
                                    <p:cond delay="0"/>
                                  </p:stCondLst>
                                  <p:childTnLst>
                                    <p:set>
                                      <p:cBhvr>
                                        <p:cTn id="14" dur="1" fill="hold">
                                          <p:stCondLst>
                                            <p:cond delay="0"/>
                                          </p:stCondLst>
                                        </p:cTn>
                                        <p:tgtEl>
                                          <p:spTgt spid="285703"/>
                                        </p:tgtEl>
                                        <p:attrNameLst>
                                          <p:attrName>style.visibility</p:attrName>
                                        </p:attrNameLst>
                                      </p:cBhvr>
                                      <p:to>
                                        <p:strVal val="visible"/>
                                      </p:to>
                                    </p:set>
                                    <p:animEffect transition="in" filter="box(in)">
                                      <p:cBhvr>
                                        <p:cTn id="15" dur="500"/>
                                        <p:tgtEl>
                                          <p:spTgt spid="285703"/>
                                        </p:tgtEl>
                                      </p:cBhvr>
                                    </p:animEffect>
                                  </p:childTnLst>
                                </p:cTn>
                              </p:par>
                              <p:par>
                                <p:cTn id="16" presetID="4" presetClass="entr" presetSubtype="16" fill="hold" grpId="0" nodeType="withEffect">
                                  <p:stCondLst>
                                    <p:cond delay="0"/>
                                  </p:stCondLst>
                                  <p:childTnLst>
                                    <p:set>
                                      <p:cBhvr>
                                        <p:cTn id="17" dur="1" fill="hold">
                                          <p:stCondLst>
                                            <p:cond delay="0"/>
                                          </p:stCondLst>
                                        </p:cTn>
                                        <p:tgtEl>
                                          <p:spTgt spid="285704"/>
                                        </p:tgtEl>
                                        <p:attrNameLst>
                                          <p:attrName>style.visibility</p:attrName>
                                        </p:attrNameLst>
                                      </p:cBhvr>
                                      <p:to>
                                        <p:strVal val="visible"/>
                                      </p:to>
                                    </p:set>
                                    <p:animEffect transition="in" filter="box(in)">
                                      <p:cBhvr>
                                        <p:cTn id="18" dur="500"/>
                                        <p:tgtEl>
                                          <p:spTgt spid="28570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1" fill="hold" grpId="0" nodeType="clickEffect">
                                  <p:stCondLst>
                                    <p:cond delay="0"/>
                                  </p:stCondLst>
                                  <p:childTnLst>
                                    <p:set>
                                      <p:cBhvr>
                                        <p:cTn id="22" dur="1" fill="hold">
                                          <p:stCondLst>
                                            <p:cond delay="0"/>
                                          </p:stCondLst>
                                        </p:cTn>
                                        <p:tgtEl>
                                          <p:spTgt spid="285716"/>
                                        </p:tgtEl>
                                        <p:attrNameLst>
                                          <p:attrName>style.visibility</p:attrName>
                                        </p:attrNameLst>
                                      </p:cBhvr>
                                      <p:to>
                                        <p:strVal val="visible"/>
                                      </p:to>
                                    </p:set>
                                    <p:animEffect transition="in" filter="wipe(up)">
                                      <p:cBhvr>
                                        <p:cTn id="23" dur="1000"/>
                                        <p:tgtEl>
                                          <p:spTgt spid="2857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701" grpId="0"/>
      <p:bldP spid="285702" grpId="0" animBg="1"/>
      <p:bldP spid="285703" grpId="0" animBg="1"/>
      <p:bldP spid="285704" grpId="0" animBg="1"/>
      <p:bldP spid="285716"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s and e only">
            <a:extLst>
              <a:ext uri="{FF2B5EF4-FFF2-40B4-BE49-F238E27FC236}">
                <a16:creationId xmlns:a16="http://schemas.microsoft.com/office/drawing/2014/main" id="{4B3EE84C-157B-4BFE-AFE9-63A3212FFA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765" t="9091" r="29411" b="31818"/>
          <a:stretch>
            <a:fillRect/>
          </a:stretch>
        </p:blipFill>
        <p:spPr bwMode="auto">
          <a:xfrm>
            <a:off x="1771651" y="1662657"/>
            <a:ext cx="5600700" cy="3640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1" name="Text Box 3">
            <a:extLst>
              <a:ext uri="{FF2B5EF4-FFF2-40B4-BE49-F238E27FC236}">
                <a16:creationId xmlns:a16="http://schemas.microsoft.com/office/drawing/2014/main" id="{0F1F1464-A0D1-4B2D-A79F-F8ED7AD40C28}"/>
              </a:ext>
            </a:extLst>
          </p:cNvPr>
          <p:cNvSpPr txBox="1">
            <a:spLocks noChangeArrowheads="1"/>
          </p:cNvSpPr>
          <p:nvPr/>
        </p:nvSpPr>
        <p:spPr bwMode="auto">
          <a:xfrm>
            <a:off x="1620442" y="952500"/>
            <a:ext cx="2552543" cy="43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8541" tIns="34271" rIns="68541" bIns="34271">
            <a:spAutoFit/>
          </a:bodyP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r>
              <a:rPr lang="en-US" altLang="en-US">
                <a:solidFill>
                  <a:srgbClr val="000000"/>
                </a:solidFill>
                <a:sym typeface="Gill Sans"/>
              </a:rPr>
              <a:t>Site Plan Review </a:t>
            </a:r>
          </a:p>
        </p:txBody>
      </p:sp>
      <p:sp>
        <p:nvSpPr>
          <p:cNvPr id="285702" name="Oval 6">
            <a:extLst>
              <a:ext uri="{FF2B5EF4-FFF2-40B4-BE49-F238E27FC236}">
                <a16:creationId xmlns:a16="http://schemas.microsoft.com/office/drawing/2014/main" id="{DA5DCC4C-0235-4979-AB84-B4C451908555}"/>
              </a:ext>
              <a:ext uri="{C183D7F6-B498-43B3-948B-1728B52AA6E4}">
                <adec:decorative xmlns:adec="http://schemas.microsoft.com/office/drawing/2017/decorative" val="1"/>
              </a:ext>
            </a:extLst>
          </p:cNvPr>
          <p:cNvSpPr>
            <a:spLocks noChangeArrowheads="1"/>
          </p:cNvSpPr>
          <p:nvPr/>
        </p:nvSpPr>
        <p:spPr bwMode="auto">
          <a:xfrm>
            <a:off x="2000250" y="3257550"/>
            <a:ext cx="800100" cy="11430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dirty="0">
              <a:solidFill>
                <a:srgbClr val="000000"/>
              </a:solidFill>
              <a:sym typeface="Gill Sans"/>
            </a:endParaRPr>
          </a:p>
        </p:txBody>
      </p:sp>
      <p:sp>
        <p:nvSpPr>
          <p:cNvPr id="285703" name="Oval 7">
            <a:extLst>
              <a:ext uri="{FF2B5EF4-FFF2-40B4-BE49-F238E27FC236}">
                <a16:creationId xmlns:a16="http://schemas.microsoft.com/office/drawing/2014/main" id="{60AA4662-7A0E-4FB8-8C80-A6060DD4D45D}"/>
              </a:ext>
              <a:ext uri="{C183D7F6-B498-43B3-948B-1728B52AA6E4}">
                <adec:decorative xmlns:adec="http://schemas.microsoft.com/office/drawing/2017/decorative" val="1"/>
              </a:ext>
            </a:extLst>
          </p:cNvPr>
          <p:cNvSpPr>
            <a:spLocks noChangeArrowheads="1"/>
          </p:cNvSpPr>
          <p:nvPr/>
        </p:nvSpPr>
        <p:spPr bwMode="auto">
          <a:xfrm>
            <a:off x="3371850" y="4286250"/>
            <a:ext cx="1371600" cy="909093"/>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sp>
        <p:nvSpPr>
          <p:cNvPr id="285704" name="Oval 8">
            <a:extLst>
              <a:ext uri="{FF2B5EF4-FFF2-40B4-BE49-F238E27FC236}">
                <a16:creationId xmlns:a16="http://schemas.microsoft.com/office/drawing/2014/main" id="{8EC41E68-73FC-4B30-B3AA-0B88D9519B57}"/>
              </a:ext>
              <a:ext uri="{C183D7F6-B498-43B3-948B-1728B52AA6E4}">
                <adec:decorative xmlns:adec="http://schemas.microsoft.com/office/drawing/2017/decorative" val="1"/>
              </a:ext>
            </a:extLst>
          </p:cNvPr>
          <p:cNvSpPr>
            <a:spLocks noChangeArrowheads="1"/>
          </p:cNvSpPr>
          <p:nvPr/>
        </p:nvSpPr>
        <p:spPr bwMode="auto">
          <a:xfrm>
            <a:off x="6572250" y="4057651"/>
            <a:ext cx="1028700" cy="800100"/>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sp>
        <p:nvSpPr>
          <p:cNvPr id="285716" name="Oval 20">
            <a:extLst>
              <a:ext uri="{FF2B5EF4-FFF2-40B4-BE49-F238E27FC236}">
                <a16:creationId xmlns:a16="http://schemas.microsoft.com/office/drawing/2014/main" id="{4648141D-DA32-44E2-9814-A8C9F7780845}"/>
              </a:ext>
              <a:ext uri="{C183D7F6-B498-43B3-948B-1728B52AA6E4}">
                <adec:decorative xmlns:adec="http://schemas.microsoft.com/office/drawing/2017/decorative" val="1"/>
              </a:ext>
            </a:extLst>
          </p:cNvPr>
          <p:cNvSpPr>
            <a:spLocks noChangeArrowheads="1"/>
          </p:cNvSpPr>
          <p:nvPr/>
        </p:nvSpPr>
        <p:spPr bwMode="auto">
          <a:xfrm>
            <a:off x="3886200" y="3257550"/>
            <a:ext cx="282179" cy="225335"/>
          </a:xfrm>
          <a:prstGeom prst="ellipse">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68541" tIns="34271" rIns="68541" bIns="34271" anchor="ct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endParaRPr lang="en-US" altLang="en-US" sz="1800">
              <a:solidFill>
                <a:srgbClr val="000000"/>
              </a:solidFill>
              <a:sym typeface="Gill Sans"/>
            </a:endParaRPr>
          </a:p>
        </p:txBody>
      </p:sp>
      <p:sp>
        <p:nvSpPr>
          <p:cNvPr id="73737" name="Rectangle 1">
            <a:extLst>
              <a:ext uri="{FF2B5EF4-FFF2-40B4-BE49-F238E27FC236}">
                <a16:creationId xmlns:a16="http://schemas.microsoft.com/office/drawing/2014/main" id="{02C2ED68-0CCD-4F33-9016-E409AF8AC9D3}"/>
              </a:ext>
            </a:extLst>
          </p:cNvPr>
          <p:cNvSpPr>
            <a:spLocks noChangeArrowheads="1"/>
          </p:cNvSpPr>
          <p:nvPr/>
        </p:nvSpPr>
        <p:spPr bwMode="auto">
          <a:xfrm>
            <a:off x="4057650" y="1062038"/>
            <a:ext cx="1218845" cy="530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8541" tIns="34271" rIns="68541" bIns="34271">
            <a:spAutoFit/>
          </a:bodyP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r>
              <a:rPr lang="en-US" altLang="en-US" sz="1500" dirty="0">
                <a:solidFill>
                  <a:srgbClr val="000000"/>
                </a:solidFill>
                <a:sym typeface="Gill Sans"/>
              </a:rPr>
              <a:t>Details S&amp;E </a:t>
            </a:r>
          </a:p>
          <a:p>
            <a:pPr defTabSz="685765" fontAlgn="base">
              <a:spcBef>
                <a:spcPct val="0"/>
              </a:spcBef>
              <a:spcAft>
                <a:spcPct val="0"/>
              </a:spcAft>
            </a:pPr>
            <a:endParaRPr lang="en-US" altLang="en-US" sz="1500" dirty="0">
              <a:solidFill>
                <a:srgbClr val="000000"/>
              </a:solidFill>
              <a:sym typeface="Gill Sans"/>
            </a:endParaRPr>
          </a:p>
        </p:txBody>
      </p:sp>
      <p:pic>
        <p:nvPicPr>
          <p:cNvPr id="2" name="Picture 1">
            <a:extLst>
              <a:ext uri="{FF2B5EF4-FFF2-40B4-BE49-F238E27FC236}">
                <a16:creationId xmlns:a16="http://schemas.microsoft.com/office/drawing/2014/main" id="{0F51EF74-16FE-0EB3-B8E5-7927CE8C6D71}"/>
              </a:ext>
            </a:extLst>
          </p:cNvPr>
          <p:cNvPicPr>
            <a:picLocks noChangeAspect="1"/>
          </p:cNvPicPr>
          <p:nvPr/>
        </p:nvPicPr>
        <p:blipFill>
          <a:blip r:embed="rId5"/>
          <a:srcRect l="22447" b="5346"/>
          <a:stretch/>
        </p:blipFill>
        <p:spPr>
          <a:xfrm>
            <a:off x="5550661" y="284219"/>
            <a:ext cx="3135091" cy="2973331"/>
          </a:xfrm>
          <a:prstGeom prst="rect">
            <a:avLst/>
          </a:prstGeom>
          <a:ln>
            <a:solidFill>
              <a:schemeClr val="tx1"/>
            </a:solidFill>
          </a:ln>
        </p:spPr>
      </p:pic>
      <p:pic>
        <p:nvPicPr>
          <p:cNvPr id="3" name="Picture 2">
            <a:extLst>
              <a:ext uri="{FF2B5EF4-FFF2-40B4-BE49-F238E27FC236}">
                <a16:creationId xmlns:a16="http://schemas.microsoft.com/office/drawing/2014/main" id="{2AF6D9A6-475C-38D7-4498-64AF0BEDAF34}"/>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extLst>
      <p:ext uri="{BB962C8B-B14F-4D97-AF65-F5344CB8AC3E}">
        <p14:creationId xmlns:p14="http://schemas.microsoft.com/office/powerpoint/2010/main" val="421440733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85702"/>
                                        </p:tgtEl>
                                        <p:attrNameLst>
                                          <p:attrName>style.visibility</p:attrName>
                                        </p:attrNameLst>
                                      </p:cBhvr>
                                      <p:to>
                                        <p:strVal val="visible"/>
                                      </p:to>
                                    </p:set>
                                    <p:animEffect transition="in" filter="wipe(up)">
                                      <p:cBhvr>
                                        <p:cTn id="7" dur="500"/>
                                        <p:tgtEl>
                                          <p:spTgt spid="285702"/>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285703"/>
                                        </p:tgtEl>
                                        <p:attrNameLst>
                                          <p:attrName>style.visibility</p:attrName>
                                        </p:attrNameLst>
                                      </p:cBhvr>
                                      <p:to>
                                        <p:strVal val="visible"/>
                                      </p:to>
                                    </p:set>
                                    <p:animEffect transition="in" filter="box(in)">
                                      <p:cBhvr>
                                        <p:cTn id="10" dur="500"/>
                                        <p:tgtEl>
                                          <p:spTgt spid="285703"/>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285704"/>
                                        </p:tgtEl>
                                        <p:attrNameLst>
                                          <p:attrName>style.visibility</p:attrName>
                                        </p:attrNameLst>
                                      </p:cBhvr>
                                      <p:to>
                                        <p:strVal val="visible"/>
                                      </p:to>
                                    </p:set>
                                    <p:animEffect transition="in" filter="box(in)">
                                      <p:cBhvr>
                                        <p:cTn id="13" dur="500"/>
                                        <p:tgtEl>
                                          <p:spTgt spid="285704"/>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285716"/>
                                        </p:tgtEl>
                                        <p:attrNameLst>
                                          <p:attrName>style.visibility</p:attrName>
                                        </p:attrNameLst>
                                      </p:cBhvr>
                                      <p:to>
                                        <p:strVal val="visible"/>
                                      </p:to>
                                    </p:set>
                                    <p:animEffect transition="in" filter="wipe(up)">
                                      <p:cBhvr>
                                        <p:cTn id="18" dur="1000"/>
                                        <p:tgtEl>
                                          <p:spTgt spid="2857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702" grpId="0" animBg="1"/>
      <p:bldP spid="285703" grpId="0" animBg="1"/>
      <p:bldP spid="285704" grpId="0" animBg="1"/>
      <p:bldP spid="285716"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3">
            <a:extLst>
              <a:ext uri="{FF2B5EF4-FFF2-40B4-BE49-F238E27FC236}">
                <a16:creationId xmlns:a16="http://schemas.microsoft.com/office/drawing/2014/main" id="{454B769F-F506-43C1-BB6C-0740BD96B57B}"/>
              </a:ext>
            </a:extLst>
          </p:cNvPr>
          <p:cNvSpPr txBox="1">
            <a:spLocks noChangeArrowheads="1"/>
          </p:cNvSpPr>
          <p:nvPr/>
        </p:nvSpPr>
        <p:spPr bwMode="auto">
          <a:xfrm>
            <a:off x="1771650" y="1028701"/>
            <a:ext cx="2850702" cy="48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8541" tIns="34271" rIns="68541" bIns="34271">
            <a:spAutoFit/>
          </a:bodyP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r>
              <a:rPr lang="en-US" altLang="en-US" sz="2700">
                <a:solidFill>
                  <a:srgbClr val="000000"/>
                </a:solidFill>
                <a:sym typeface="Gill Sans"/>
              </a:rPr>
              <a:t>Site Plan Review </a:t>
            </a:r>
          </a:p>
        </p:txBody>
      </p:sp>
      <p:sp>
        <p:nvSpPr>
          <p:cNvPr id="72707" name="Text Box 4">
            <a:extLst>
              <a:ext uri="{FF2B5EF4-FFF2-40B4-BE49-F238E27FC236}">
                <a16:creationId xmlns:a16="http://schemas.microsoft.com/office/drawing/2014/main" id="{8971F2EA-B472-427F-8D21-94414C3331A9}"/>
              </a:ext>
            </a:extLst>
          </p:cNvPr>
          <p:cNvSpPr txBox="1">
            <a:spLocks noChangeArrowheads="1"/>
          </p:cNvSpPr>
          <p:nvPr/>
        </p:nvSpPr>
        <p:spPr bwMode="auto">
          <a:xfrm>
            <a:off x="4743451" y="1028701"/>
            <a:ext cx="1292583" cy="48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8541" tIns="34271" rIns="68541" bIns="34271">
            <a:spAutoFit/>
          </a:bodyPr>
          <a:lstStyle>
            <a:lvl1pPr>
              <a:defRPr sz="2400">
                <a:solidFill>
                  <a:schemeClr val="tx2"/>
                </a:solidFill>
                <a:latin typeface="Arial" panose="020B0604020202020204" pitchFamily="34" charset="0"/>
                <a:ea typeface="ＭＳ Ｐゴシック" panose="020B0600070205080204" pitchFamily="34" charset="-128"/>
              </a:defRPr>
            </a:lvl1pPr>
            <a:lvl2pPr marL="742950" indent="-285750">
              <a:defRPr sz="2400">
                <a:solidFill>
                  <a:schemeClr val="tx2"/>
                </a:solidFill>
                <a:latin typeface="Arial" panose="020B0604020202020204" pitchFamily="34" charset="0"/>
                <a:ea typeface="ＭＳ Ｐゴシック" panose="020B0600070205080204" pitchFamily="34" charset="-128"/>
              </a:defRPr>
            </a:lvl2pPr>
            <a:lvl3pPr marL="1143000" indent="-228600">
              <a:defRPr sz="2400">
                <a:solidFill>
                  <a:schemeClr val="tx2"/>
                </a:solidFill>
                <a:latin typeface="Arial" panose="020B0604020202020204" pitchFamily="34" charset="0"/>
                <a:ea typeface="ＭＳ Ｐゴシック" panose="020B0600070205080204" pitchFamily="34" charset="-128"/>
              </a:defRPr>
            </a:lvl3pPr>
            <a:lvl4pPr marL="1600200" indent="-228600">
              <a:defRPr sz="2400">
                <a:solidFill>
                  <a:schemeClr val="tx2"/>
                </a:solidFill>
                <a:latin typeface="Arial" panose="020B0604020202020204" pitchFamily="34" charset="0"/>
                <a:ea typeface="ＭＳ Ｐゴシック" panose="020B0600070205080204" pitchFamily="34" charset="-128"/>
              </a:defRPr>
            </a:lvl4pPr>
            <a:lvl5pPr marL="2057400" indent="-22860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defTabSz="685765" fontAlgn="base">
              <a:spcBef>
                <a:spcPct val="0"/>
              </a:spcBef>
              <a:spcAft>
                <a:spcPct val="0"/>
              </a:spcAft>
            </a:pPr>
            <a:r>
              <a:rPr lang="en-US" altLang="en-US" sz="2700">
                <a:solidFill>
                  <a:srgbClr val="000000"/>
                </a:solidFill>
                <a:sym typeface="Gill Sans"/>
              </a:rPr>
              <a:t>Details </a:t>
            </a:r>
          </a:p>
        </p:txBody>
      </p:sp>
      <p:pic>
        <p:nvPicPr>
          <p:cNvPr id="286732" name="Picture 12" descr="detail silt fence">
            <a:extLst>
              <a:ext uri="{FF2B5EF4-FFF2-40B4-BE49-F238E27FC236}">
                <a16:creationId xmlns:a16="http://schemas.microsoft.com/office/drawing/2014/main" id="{F34D95B1-BD65-48E1-AA2B-1AE7ECA66A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000" y="1950333"/>
            <a:ext cx="3778251" cy="363131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Lst>
        </p:spPr>
      </p:pic>
      <p:pic>
        <p:nvPicPr>
          <p:cNvPr id="286733" name="Picture 13" descr="detail haybales">
            <a:extLst>
              <a:ext uri="{FF2B5EF4-FFF2-40B4-BE49-F238E27FC236}">
                <a16:creationId xmlns:a16="http://schemas.microsoft.com/office/drawing/2014/main" id="{12861402-BCDD-407D-A6BD-6A4D3ABC76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7749" y="2007989"/>
            <a:ext cx="3833541" cy="35736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066C121-D6F4-CC72-3E2E-99A58A771DA3}"/>
              </a:ext>
              <a:ext uri="{C183D7F6-B498-43B3-948B-1728B52AA6E4}">
                <adec:decorative xmlns:adec="http://schemas.microsoft.com/office/drawing/2017/decorative" val="1"/>
              </a:ext>
            </a:extLst>
          </p:cNvPr>
          <p:cNvPicPr/>
          <p:nvPr/>
        </p:nvPicPr>
        <p:blipFill>
          <a:blip r:embed="rId6"/>
          <a:stretch>
            <a:fillRect/>
          </a:stretch>
        </p:blipFill>
        <p:spPr>
          <a:xfrm>
            <a:off x="206325" y="6187889"/>
            <a:ext cx="1321423" cy="448095"/>
          </a:xfrm>
          <a:prstGeom prst="rect">
            <a:avLst/>
          </a:prstGeom>
        </p:spPr>
      </p:pic>
    </p:spTree>
    <p:custDataLst>
      <p:tags r:id="rId1"/>
    </p:custDataLst>
    <p:extLst>
      <p:ext uri="{BB962C8B-B14F-4D97-AF65-F5344CB8AC3E}">
        <p14:creationId xmlns:p14="http://schemas.microsoft.com/office/powerpoint/2010/main" val="16313842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86732"/>
                                        </p:tgtEl>
                                        <p:attrNameLst>
                                          <p:attrName>style.visibility</p:attrName>
                                        </p:attrNameLst>
                                      </p:cBhvr>
                                      <p:to>
                                        <p:strVal val="visible"/>
                                      </p:to>
                                    </p:set>
                                    <p:anim calcmode="lin" valueType="num">
                                      <p:cBhvr>
                                        <p:cTn id="7" dur="1000" fill="hold"/>
                                        <p:tgtEl>
                                          <p:spTgt spid="286732"/>
                                        </p:tgtEl>
                                        <p:attrNameLst>
                                          <p:attrName>ppt_w</p:attrName>
                                        </p:attrNameLst>
                                      </p:cBhvr>
                                      <p:tavLst>
                                        <p:tav tm="0">
                                          <p:val>
                                            <p:fltVal val="0"/>
                                          </p:val>
                                        </p:tav>
                                        <p:tav tm="100000">
                                          <p:val>
                                            <p:strVal val="#ppt_w"/>
                                          </p:val>
                                        </p:tav>
                                      </p:tavLst>
                                    </p:anim>
                                    <p:anim calcmode="lin" valueType="num">
                                      <p:cBhvr>
                                        <p:cTn id="8" dur="1000" fill="hold"/>
                                        <p:tgtEl>
                                          <p:spTgt spid="286732"/>
                                        </p:tgtEl>
                                        <p:attrNameLst>
                                          <p:attrName>ppt_h</p:attrName>
                                        </p:attrNameLst>
                                      </p:cBhvr>
                                      <p:tavLst>
                                        <p:tav tm="0">
                                          <p:val>
                                            <p:fltVal val="0"/>
                                          </p:val>
                                        </p:tav>
                                        <p:tav tm="100000">
                                          <p:val>
                                            <p:strVal val="#ppt_h"/>
                                          </p:val>
                                        </p:tav>
                                      </p:tavLst>
                                    </p:anim>
                                    <p:anim calcmode="lin" valueType="num">
                                      <p:cBhvr>
                                        <p:cTn id="9" dur="1000" fill="hold"/>
                                        <p:tgtEl>
                                          <p:spTgt spid="286732"/>
                                        </p:tgtEl>
                                        <p:attrNameLst>
                                          <p:attrName>ppt_x</p:attrName>
                                        </p:attrNameLst>
                                      </p:cBhvr>
                                      <p:tavLst>
                                        <p:tav tm="0">
                                          <p:val>
                                            <p:fltVal val="0.5"/>
                                          </p:val>
                                        </p:tav>
                                        <p:tav tm="100000">
                                          <p:val>
                                            <p:strVal val="#ppt_x"/>
                                          </p:val>
                                        </p:tav>
                                      </p:tavLst>
                                    </p:anim>
                                    <p:anim calcmode="lin" valueType="num">
                                      <p:cBhvr>
                                        <p:cTn id="10" dur="1000" fill="hold"/>
                                        <p:tgtEl>
                                          <p:spTgt spid="286732"/>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3" presetClass="entr" presetSubtype="528" fill="hold" nodeType="clickEffect">
                                  <p:stCondLst>
                                    <p:cond delay="0"/>
                                  </p:stCondLst>
                                  <p:childTnLst>
                                    <p:set>
                                      <p:cBhvr>
                                        <p:cTn id="14" dur="1" fill="hold">
                                          <p:stCondLst>
                                            <p:cond delay="0"/>
                                          </p:stCondLst>
                                        </p:cTn>
                                        <p:tgtEl>
                                          <p:spTgt spid="286733"/>
                                        </p:tgtEl>
                                        <p:attrNameLst>
                                          <p:attrName>style.visibility</p:attrName>
                                        </p:attrNameLst>
                                      </p:cBhvr>
                                      <p:to>
                                        <p:strVal val="visible"/>
                                      </p:to>
                                    </p:set>
                                    <p:anim calcmode="lin" valueType="num">
                                      <p:cBhvr>
                                        <p:cTn id="15" dur="1000" fill="hold"/>
                                        <p:tgtEl>
                                          <p:spTgt spid="286733"/>
                                        </p:tgtEl>
                                        <p:attrNameLst>
                                          <p:attrName>ppt_w</p:attrName>
                                        </p:attrNameLst>
                                      </p:cBhvr>
                                      <p:tavLst>
                                        <p:tav tm="0">
                                          <p:val>
                                            <p:fltVal val="0"/>
                                          </p:val>
                                        </p:tav>
                                        <p:tav tm="100000">
                                          <p:val>
                                            <p:strVal val="#ppt_w"/>
                                          </p:val>
                                        </p:tav>
                                      </p:tavLst>
                                    </p:anim>
                                    <p:anim calcmode="lin" valueType="num">
                                      <p:cBhvr>
                                        <p:cTn id="16" dur="1000" fill="hold"/>
                                        <p:tgtEl>
                                          <p:spTgt spid="286733"/>
                                        </p:tgtEl>
                                        <p:attrNameLst>
                                          <p:attrName>ppt_h</p:attrName>
                                        </p:attrNameLst>
                                      </p:cBhvr>
                                      <p:tavLst>
                                        <p:tav tm="0">
                                          <p:val>
                                            <p:fltVal val="0"/>
                                          </p:val>
                                        </p:tav>
                                        <p:tav tm="100000">
                                          <p:val>
                                            <p:strVal val="#ppt_h"/>
                                          </p:val>
                                        </p:tav>
                                      </p:tavLst>
                                    </p:anim>
                                    <p:anim calcmode="lin" valueType="num">
                                      <p:cBhvr>
                                        <p:cTn id="17" dur="1000" fill="hold"/>
                                        <p:tgtEl>
                                          <p:spTgt spid="286733"/>
                                        </p:tgtEl>
                                        <p:attrNameLst>
                                          <p:attrName>ppt_x</p:attrName>
                                        </p:attrNameLst>
                                      </p:cBhvr>
                                      <p:tavLst>
                                        <p:tav tm="0">
                                          <p:val>
                                            <p:fltVal val="0.5"/>
                                          </p:val>
                                        </p:tav>
                                        <p:tav tm="100000">
                                          <p:val>
                                            <p:strVal val="#ppt_x"/>
                                          </p:val>
                                        </p:tav>
                                      </p:tavLst>
                                    </p:anim>
                                    <p:anim calcmode="lin" valueType="num">
                                      <p:cBhvr>
                                        <p:cTn id="18" dur="1000" fill="hold"/>
                                        <p:tgtEl>
                                          <p:spTgt spid="28673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ext Box 2">
            <a:extLst>
              <a:ext uri="{FF2B5EF4-FFF2-40B4-BE49-F238E27FC236}">
                <a16:creationId xmlns:a16="http://schemas.microsoft.com/office/drawing/2014/main" id="{61A41214-204B-83E9-C167-1DA4FBF6D8CF}"/>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19811" name="Text Box 5">
            <a:extLst>
              <a:ext uri="{FF2B5EF4-FFF2-40B4-BE49-F238E27FC236}">
                <a16:creationId xmlns:a16="http://schemas.microsoft.com/office/drawing/2014/main" id="{154F5F9A-8F38-4BD6-558D-901FEC495680}"/>
              </a:ext>
            </a:extLst>
          </p:cNvPr>
          <p:cNvSpPr txBox="1">
            <a:spLocks noChangeArrowheads="1"/>
          </p:cNvSpPr>
          <p:nvPr/>
        </p:nvSpPr>
        <p:spPr bwMode="auto">
          <a:xfrm>
            <a:off x="4826000" y="304800"/>
            <a:ext cx="29575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a:t>Construction Activity</a:t>
            </a:r>
          </a:p>
        </p:txBody>
      </p:sp>
      <p:pic>
        <p:nvPicPr>
          <p:cNvPr id="119812" name="Picture 19" descr="Across the road a construction site is cleared, with piles of dirt to the right hand side. In the center of the celared space are building materials.  Behind the construction site are houses and trees, there is not silt fence to indicate where the construction starts and stops.">
            <a:extLst>
              <a:ext uri="{FF2B5EF4-FFF2-40B4-BE49-F238E27FC236}">
                <a16:creationId xmlns:a16="http://schemas.microsoft.com/office/drawing/2014/main" id="{EF00152C-A6A7-C9EF-1C11-486D1D7F25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047750"/>
            <a:ext cx="35814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0900" name="Picture 20" descr="On a construction site, a silt fence is has been run over by large construction equiptment and is fallen on the ground.">
            <a:extLst>
              <a:ext uri="{FF2B5EF4-FFF2-40B4-BE49-F238E27FC236}">
                <a16:creationId xmlns:a16="http://schemas.microsoft.com/office/drawing/2014/main" id="{D3EECAA8-E0A8-A068-56CF-685DD29ADF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4019550"/>
            <a:ext cx="3581400"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0902" name="Picture 22" descr="A construction site is closely photographed, an impropoerly installed silt fence is falling over into a large flodded area.">
            <a:extLst>
              <a:ext uri="{FF2B5EF4-FFF2-40B4-BE49-F238E27FC236}">
                <a16:creationId xmlns:a16="http://schemas.microsoft.com/office/drawing/2014/main" id="{B78F9A64-C32E-751B-E6A5-F92E999C877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8200" y="3990975"/>
            <a:ext cx="35814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0903" name="Picture 23" descr="A construction site is pictured. To the lefthand side sits a silt fence with an opening leading to a small wooded area and a pile of dirt. The main area of the construction site is covered in puddles and mudd. ">
            <a:extLst>
              <a:ext uri="{FF2B5EF4-FFF2-40B4-BE49-F238E27FC236}">
                <a16:creationId xmlns:a16="http://schemas.microsoft.com/office/drawing/2014/main" id="{710C5D9C-7119-85D3-8CA1-56E55587A3D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00600" y="1047750"/>
            <a:ext cx="35814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0904" name="Picture 24" descr="A storm drain sits on the side of the road,  plugged with mudd, dirt, grass, rocks and other debris.">
            <a:extLst>
              <a:ext uri="{FF2B5EF4-FFF2-40B4-BE49-F238E27FC236}">
                <a16:creationId xmlns:a16="http://schemas.microsoft.com/office/drawing/2014/main" id="{378EFBD9-49C5-8656-C86A-D051D591F3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38500" y="2514600"/>
            <a:ext cx="3124200"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250903"/>
                                        </p:tgtEl>
                                        <p:attrNameLst>
                                          <p:attrName>style.visibility</p:attrName>
                                        </p:attrNameLst>
                                      </p:cBhvr>
                                      <p:to>
                                        <p:strVal val="visible"/>
                                      </p:to>
                                    </p:set>
                                    <p:animEffect transition="in" filter="checkerboard(across)">
                                      <p:cBhvr>
                                        <p:cTn id="7" dur="500"/>
                                        <p:tgtEl>
                                          <p:spTgt spid="25090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250902"/>
                                        </p:tgtEl>
                                        <p:attrNameLst>
                                          <p:attrName>style.visibility</p:attrName>
                                        </p:attrNameLst>
                                      </p:cBhvr>
                                      <p:to>
                                        <p:strVal val="visible"/>
                                      </p:to>
                                    </p:set>
                                    <p:animEffect transition="in" filter="checkerboard(across)">
                                      <p:cBhvr>
                                        <p:cTn id="12" dur="500"/>
                                        <p:tgtEl>
                                          <p:spTgt spid="25090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nodeType="clickEffect">
                                  <p:stCondLst>
                                    <p:cond delay="0"/>
                                  </p:stCondLst>
                                  <p:childTnLst>
                                    <p:set>
                                      <p:cBhvr>
                                        <p:cTn id="16" dur="1" fill="hold">
                                          <p:stCondLst>
                                            <p:cond delay="0"/>
                                          </p:stCondLst>
                                        </p:cTn>
                                        <p:tgtEl>
                                          <p:spTgt spid="250900"/>
                                        </p:tgtEl>
                                        <p:attrNameLst>
                                          <p:attrName>style.visibility</p:attrName>
                                        </p:attrNameLst>
                                      </p:cBhvr>
                                      <p:to>
                                        <p:strVal val="visible"/>
                                      </p:to>
                                    </p:set>
                                    <p:animEffect transition="in" filter="checkerboard(across)">
                                      <p:cBhvr>
                                        <p:cTn id="17" dur="500"/>
                                        <p:tgtEl>
                                          <p:spTgt spid="25090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nodeType="clickEffect">
                                  <p:stCondLst>
                                    <p:cond delay="0"/>
                                  </p:stCondLst>
                                  <p:childTnLst>
                                    <p:set>
                                      <p:cBhvr>
                                        <p:cTn id="21" dur="1" fill="hold">
                                          <p:stCondLst>
                                            <p:cond delay="0"/>
                                          </p:stCondLst>
                                        </p:cTn>
                                        <p:tgtEl>
                                          <p:spTgt spid="250904"/>
                                        </p:tgtEl>
                                        <p:attrNameLst>
                                          <p:attrName>style.visibility</p:attrName>
                                        </p:attrNameLst>
                                      </p:cBhvr>
                                      <p:to>
                                        <p:strVal val="visible"/>
                                      </p:to>
                                    </p:set>
                                    <p:animEffect transition="in" filter="checkerboard(across)">
                                      <p:cBhvr>
                                        <p:cTn id="22" dur="500"/>
                                        <p:tgtEl>
                                          <p:spTgt spid="2509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6" descr="At the entrance to a construction site, large gravel paves the way for vehicles. A concrete truck sits at the end of the gravel path, with a trailer hitch to the left hand side.">
            <a:extLst>
              <a:ext uri="{FF2B5EF4-FFF2-40B4-BE49-F238E27FC236}">
                <a16:creationId xmlns:a16="http://schemas.microsoft.com/office/drawing/2014/main" id="{3D2056B7-F26A-0EB1-8902-F7946749DD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00"/>
          <a:stretch>
            <a:fillRect/>
          </a:stretch>
        </p:blipFill>
        <p:spPr bwMode="auto">
          <a:xfrm>
            <a:off x="1595438" y="3657600"/>
            <a:ext cx="4195762" cy="30527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22883" name="Picture 7" descr="On a construction site, a silt fence is used to properly contain a pile of loose dirt.">
            <a:extLst>
              <a:ext uri="{FF2B5EF4-FFF2-40B4-BE49-F238E27FC236}">
                <a16:creationId xmlns:a16="http://schemas.microsoft.com/office/drawing/2014/main" id="{21DA82B5-DC66-73B0-5975-2E9DB32535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990600"/>
            <a:ext cx="4191000" cy="284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884" name="Text Box 10">
            <a:extLst>
              <a:ext uri="{FF2B5EF4-FFF2-40B4-BE49-F238E27FC236}">
                <a16:creationId xmlns:a16="http://schemas.microsoft.com/office/drawing/2014/main" id="{73B23D8F-F35D-A464-5D68-5D8BD182203B}"/>
              </a:ext>
            </a:extLst>
          </p:cNvPr>
          <p:cNvSpPr txBox="1">
            <a:spLocks noChangeArrowheads="1"/>
          </p:cNvSpPr>
          <p:nvPr/>
        </p:nvSpPr>
        <p:spPr bwMode="auto">
          <a:xfrm>
            <a:off x="838200" y="228600"/>
            <a:ext cx="3765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Site Plan Review </a:t>
            </a:r>
          </a:p>
        </p:txBody>
      </p:sp>
      <p:sp>
        <p:nvSpPr>
          <p:cNvPr id="122885" name="Text Box 11">
            <a:extLst>
              <a:ext uri="{FF2B5EF4-FFF2-40B4-BE49-F238E27FC236}">
                <a16:creationId xmlns:a16="http://schemas.microsoft.com/office/drawing/2014/main" id="{920163A1-50B9-8AAA-8957-FFA6F12DB1B0}"/>
              </a:ext>
            </a:extLst>
          </p:cNvPr>
          <p:cNvSpPr txBox="1">
            <a:spLocks noChangeArrowheads="1"/>
          </p:cNvSpPr>
          <p:nvPr/>
        </p:nvSpPr>
        <p:spPr bwMode="auto">
          <a:xfrm>
            <a:off x="4800600" y="228600"/>
            <a:ext cx="2749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3600"/>
              <a:t>Details S&amp;E </a:t>
            </a:r>
          </a:p>
        </p:txBody>
      </p:sp>
      <p:pic>
        <p:nvPicPr>
          <p:cNvPr id="122886" name="Picture 14" descr="Water is runinng off from a dirt lot into a storm drain. Two bales of bay are placed at each side of the storm drain.">
            <a:extLst>
              <a:ext uri="{FF2B5EF4-FFF2-40B4-BE49-F238E27FC236}">
                <a16:creationId xmlns:a16="http://schemas.microsoft.com/office/drawing/2014/main" id="{5CD20A9A-B9DB-8406-D7A8-F4EFF9F869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1250" t="21001" r="15750"/>
          <a:stretch>
            <a:fillRect/>
          </a:stretch>
        </p:blipFill>
        <p:spPr bwMode="auto">
          <a:xfrm>
            <a:off x="4876800" y="1447800"/>
            <a:ext cx="4191000" cy="340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887" name="Text Box 15">
            <a:extLst>
              <a:ext uri="{FF2B5EF4-FFF2-40B4-BE49-F238E27FC236}">
                <a16:creationId xmlns:a16="http://schemas.microsoft.com/office/drawing/2014/main" id="{E099A4F9-A1F5-6D6C-D413-509347244E13}"/>
              </a:ext>
            </a:extLst>
          </p:cNvPr>
          <p:cNvSpPr txBox="1">
            <a:spLocks noChangeArrowheads="1"/>
          </p:cNvSpPr>
          <p:nvPr/>
        </p:nvSpPr>
        <p:spPr bwMode="auto">
          <a:xfrm>
            <a:off x="212725" y="3425825"/>
            <a:ext cx="1228725" cy="3730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800"/>
              <a:t>Silt Fence</a:t>
            </a:r>
          </a:p>
        </p:txBody>
      </p:sp>
      <p:sp>
        <p:nvSpPr>
          <p:cNvPr id="122888" name="Text Box 16">
            <a:extLst>
              <a:ext uri="{FF2B5EF4-FFF2-40B4-BE49-F238E27FC236}">
                <a16:creationId xmlns:a16="http://schemas.microsoft.com/office/drawing/2014/main" id="{7F4ACAF8-0826-154F-594A-760DE618747E}"/>
              </a:ext>
            </a:extLst>
          </p:cNvPr>
          <p:cNvSpPr txBox="1">
            <a:spLocks noChangeArrowheads="1"/>
          </p:cNvSpPr>
          <p:nvPr/>
        </p:nvSpPr>
        <p:spPr bwMode="auto">
          <a:xfrm>
            <a:off x="1658938" y="6245225"/>
            <a:ext cx="2041525" cy="3730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800"/>
              <a:t>Anti-Tracking Pad</a:t>
            </a:r>
          </a:p>
        </p:txBody>
      </p:sp>
      <p:sp>
        <p:nvSpPr>
          <p:cNvPr id="122889" name="Text Box 17">
            <a:extLst>
              <a:ext uri="{FF2B5EF4-FFF2-40B4-BE49-F238E27FC236}">
                <a16:creationId xmlns:a16="http://schemas.microsoft.com/office/drawing/2014/main" id="{4C9E8F89-07C1-C150-D79A-88C72CFF4392}"/>
              </a:ext>
            </a:extLst>
          </p:cNvPr>
          <p:cNvSpPr txBox="1">
            <a:spLocks noChangeArrowheads="1"/>
          </p:cNvSpPr>
          <p:nvPr/>
        </p:nvSpPr>
        <p:spPr bwMode="auto">
          <a:xfrm>
            <a:off x="7677150" y="4416425"/>
            <a:ext cx="1266825" cy="3730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1388" tIns="45694" rIns="91388" bIns="45694">
            <a:spAutoFit/>
          </a:bodyPr>
          <a:lstStyle>
            <a:lvl1pPr eaLnBrk="0" hangingPunct="0">
              <a:defRPr sz="2400">
                <a:solidFill>
                  <a:schemeClr val="tx2"/>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2"/>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2"/>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2"/>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2"/>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2"/>
                </a:solidFill>
                <a:latin typeface="Arial" panose="020B0604020202020204" pitchFamily="34" charset="0"/>
                <a:ea typeface="ＭＳ Ｐゴシック" panose="020B0600070205080204" pitchFamily="34" charset="-128"/>
              </a:defRPr>
            </a:lvl9pPr>
          </a:lstStyle>
          <a:p>
            <a:pPr eaLnBrk="1" hangingPunct="1"/>
            <a:r>
              <a:rPr lang="en-US" altLang="en-US" sz="1800"/>
              <a:t>Hay-Bales</a:t>
            </a:r>
          </a:p>
        </p:txBody>
      </p:sp>
    </p:spTree>
    <p:custDataLst>
      <p:tags r:id="rId1"/>
    </p:custData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wo lane road with a building pictured in the background. The building is nestled amongst other storefronts, however this building has no windows the face the road. ">
            <a:extLst>
              <a:ext uri="{FF2B5EF4-FFF2-40B4-BE49-F238E27FC236}">
                <a16:creationId xmlns:a16="http://schemas.microsoft.com/office/drawing/2014/main" id="{EB797DF6-685A-BEA8-31A5-DC44962D8340}"/>
              </a:ext>
            </a:extLst>
          </p:cNvPr>
          <p:cNvPicPr>
            <a:picLocks noChangeAspect="1"/>
          </p:cNvPicPr>
          <p:nvPr/>
        </p:nvPicPr>
        <p:blipFill>
          <a:blip r:embed="rId2"/>
          <a:stretch>
            <a:fillRect/>
          </a:stretch>
        </p:blipFill>
        <p:spPr>
          <a:xfrm>
            <a:off x="206325" y="774741"/>
            <a:ext cx="6878471" cy="3048768"/>
          </a:xfrm>
          <a:prstGeom prst="rect">
            <a:avLst/>
          </a:prstGeom>
        </p:spPr>
      </p:pic>
      <p:pic>
        <p:nvPicPr>
          <p:cNvPr id="5" name="Picture 4" descr="A building with trees in front of it is nestled amongst other storefronts, however this building has no windows the face the road. ">
            <a:extLst>
              <a:ext uri="{FF2B5EF4-FFF2-40B4-BE49-F238E27FC236}">
                <a16:creationId xmlns:a16="http://schemas.microsoft.com/office/drawing/2014/main" id="{AA34E8F5-E424-CC4F-1E94-D68DF8F38536}"/>
              </a:ext>
            </a:extLst>
          </p:cNvPr>
          <p:cNvPicPr>
            <a:picLocks noChangeAspect="1"/>
          </p:cNvPicPr>
          <p:nvPr/>
        </p:nvPicPr>
        <p:blipFill>
          <a:blip r:embed="rId3"/>
          <a:srcRect l="9875" t="1235" r="4130" b="18518"/>
          <a:stretch/>
        </p:blipFill>
        <p:spPr>
          <a:xfrm>
            <a:off x="2620369" y="3998794"/>
            <a:ext cx="5472754" cy="1774209"/>
          </a:xfrm>
          <a:prstGeom prst="rect">
            <a:avLst/>
          </a:prstGeom>
        </p:spPr>
      </p:pic>
      <p:pic>
        <p:nvPicPr>
          <p:cNvPr id="6" name="Picture 5">
            <a:extLst>
              <a:ext uri="{FF2B5EF4-FFF2-40B4-BE49-F238E27FC236}">
                <a16:creationId xmlns:a16="http://schemas.microsoft.com/office/drawing/2014/main" id="{DE5BE2E4-D8DC-C3FD-6991-2B528463C086}"/>
              </a:ext>
              <a:ext uri="{C183D7F6-B498-43B3-948B-1728B52AA6E4}">
                <adec:decorative xmlns:adec="http://schemas.microsoft.com/office/drawing/2017/decorative" val="1"/>
              </a:ext>
            </a:extLst>
          </p:cNvPr>
          <p:cNvPicPr/>
          <p:nvPr/>
        </p:nvPicPr>
        <p:blipFill>
          <a:blip r:embed="rId4"/>
          <a:stretch>
            <a:fillRect/>
          </a:stretch>
        </p:blipFill>
        <p:spPr>
          <a:xfrm>
            <a:off x="206325" y="6187889"/>
            <a:ext cx="1321423" cy="448095"/>
          </a:xfrm>
          <a:prstGeom prst="rect">
            <a:avLst/>
          </a:prstGeom>
        </p:spPr>
      </p:pic>
    </p:spTree>
    <p:extLst>
      <p:ext uri="{BB962C8B-B14F-4D97-AF65-F5344CB8AC3E}">
        <p14:creationId xmlns:p14="http://schemas.microsoft.com/office/powerpoint/2010/main" val="56649203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itle 1">
            <a:extLst>
              <a:ext uri="{FF2B5EF4-FFF2-40B4-BE49-F238E27FC236}">
                <a16:creationId xmlns:a16="http://schemas.microsoft.com/office/drawing/2014/main" id="{3BC37237-E1C0-4208-7953-27748BA1E8D1}"/>
              </a:ext>
            </a:extLst>
          </p:cNvPr>
          <p:cNvSpPr>
            <a:spLocks noGrp="1"/>
          </p:cNvSpPr>
          <p:nvPr>
            <p:ph type="title"/>
          </p:nvPr>
        </p:nvSpPr>
        <p:spPr bwMode="auto">
          <a:xfrm>
            <a:off x="457200" y="15240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3200" b="1"/>
              <a:t>And now—It’s your turn</a:t>
            </a:r>
          </a:p>
        </p:txBody>
      </p:sp>
      <p:pic>
        <p:nvPicPr>
          <p:cNvPr id="125955" name="Picture 2" descr="A hand reaches into a pile of rolled up map plans to retrieve one.">
            <a:extLst>
              <a:ext uri="{FF2B5EF4-FFF2-40B4-BE49-F238E27FC236}">
                <a16:creationId xmlns:a16="http://schemas.microsoft.com/office/drawing/2014/main" id="{02A91920-0EE3-2EDB-65DE-782B09425E7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00200" y="1143000"/>
            <a:ext cx="5486400" cy="38131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6" name="TextBox 1">
            <a:extLst>
              <a:ext uri="{FF2B5EF4-FFF2-40B4-BE49-F238E27FC236}">
                <a16:creationId xmlns:a16="http://schemas.microsoft.com/office/drawing/2014/main" id="{B6B77C30-D359-54D3-5BDC-4D2128AF358F}"/>
              </a:ext>
            </a:extLst>
          </p:cNvPr>
          <p:cNvSpPr txBox="1">
            <a:spLocks noChangeArrowheads="1"/>
          </p:cNvSpPr>
          <p:nvPr/>
        </p:nvSpPr>
        <p:spPr bwMode="auto">
          <a:xfrm>
            <a:off x="1295400" y="5257800"/>
            <a:ext cx="6858000" cy="59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7" tIns="45699" rIns="91397" bIns="45699">
            <a:spAutoFit/>
          </a:bodyPr>
          <a:lstStyle/>
          <a:p>
            <a:pPr algn="ctr"/>
            <a:r>
              <a:rPr lang="en-US" altLang="en-US" sz="3200" b="1"/>
              <a:t>Great Neck School, Waterford, CT</a:t>
            </a:r>
          </a:p>
        </p:txBody>
      </p:sp>
      <p:pic>
        <p:nvPicPr>
          <p:cNvPr id="2" name="Picture 1">
            <a:extLst>
              <a:ext uri="{FF2B5EF4-FFF2-40B4-BE49-F238E27FC236}">
                <a16:creationId xmlns:a16="http://schemas.microsoft.com/office/drawing/2014/main" id="{9B0F7DE7-0090-91C1-051A-21547B5BE51D}"/>
              </a:ext>
              <a:ext uri="{C183D7F6-B498-43B3-948B-1728B52AA6E4}">
                <adec:decorative xmlns:adec="http://schemas.microsoft.com/office/drawing/2017/decorative" val="1"/>
              </a:ext>
            </a:extLst>
          </p:cNvPr>
          <p:cNvPicPr/>
          <p:nvPr/>
        </p:nvPicPr>
        <p:blipFill>
          <a:blip r:embed="rId4"/>
          <a:stretch>
            <a:fillRect/>
          </a:stretch>
        </p:blipFill>
        <p:spPr>
          <a:xfrm>
            <a:off x="206325" y="6187889"/>
            <a:ext cx="1321423" cy="448095"/>
          </a:xfrm>
          <a:prstGeom prst="rect">
            <a:avLst/>
          </a:prstGeom>
        </p:spPr>
      </p:pic>
    </p:spTree>
    <p:custDataLst>
      <p:tags r:id="rId1"/>
    </p:custData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Title 1">
            <a:extLst>
              <a:ext uri="{FF2B5EF4-FFF2-40B4-BE49-F238E27FC236}">
                <a16:creationId xmlns:a16="http://schemas.microsoft.com/office/drawing/2014/main" id="{4DD61CB9-4DF2-950C-70B7-54CC35DE1B0C}"/>
              </a:ext>
            </a:extLst>
          </p:cNvPr>
          <p:cNvSpPr>
            <a:spLocks noGrp="1"/>
          </p:cNvSpPr>
          <p:nvPr>
            <p:ph type="title"/>
          </p:nvPr>
        </p:nvSpPr>
        <p:spPr/>
        <p:txBody>
          <a:bodyPr/>
          <a:lstStyle/>
          <a:p>
            <a:pPr eaLnBrk="1" hangingPunct="1"/>
            <a:endParaRPr lang="en-US" altLang="en-US"/>
          </a:p>
        </p:txBody>
      </p:sp>
      <p:sp>
        <p:nvSpPr>
          <p:cNvPr id="126979" name="Content Placeholder 2">
            <a:extLst>
              <a:ext uri="{FF2B5EF4-FFF2-40B4-BE49-F238E27FC236}">
                <a16:creationId xmlns:a16="http://schemas.microsoft.com/office/drawing/2014/main" id="{7D5376EF-B958-9E43-BB64-B41094146932}"/>
              </a:ext>
            </a:extLst>
          </p:cNvPr>
          <p:cNvSpPr>
            <a:spLocks noGrp="1"/>
          </p:cNvSpPr>
          <p:nvPr>
            <p:ph idx="1"/>
          </p:nvPr>
        </p:nvSpPr>
        <p:spPr/>
        <p:txBody>
          <a:bodyPr/>
          <a:lstStyle/>
          <a:p>
            <a:pPr eaLnBrk="1" hangingPunct="1"/>
            <a:endParaRPr lang="en-US" altLang="en-US"/>
          </a:p>
        </p:txBody>
      </p:sp>
      <p:pic>
        <p:nvPicPr>
          <p:cNvPr id="126980" name="Picture 2">
            <a:extLst>
              <a:ext uri="{FF2B5EF4-FFF2-40B4-BE49-F238E27FC236}">
                <a16:creationId xmlns:a16="http://schemas.microsoft.com/office/drawing/2014/main" id="{482C6924-4114-150C-1740-3F7C9FE21D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25" y="36513"/>
            <a:ext cx="9191625" cy="678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a:extLst>
              <a:ext uri="{FF2B5EF4-FFF2-40B4-BE49-F238E27FC236}">
                <a16:creationId xmlns:a16="http://schemas.microsoft.com/office/drawing/2014/main" id="{681B5A53-19E4-808B-A19A-1CA33DC410C3}"/>
              </a:ext>
              <a:ext uri="{C183D7F6-B498-43B3-948B-1728B52AA6E4}">
                <adec:decorative xmlns:adec="http://schemas.microsoft.com/office/drawing/2017/decorative" val="1"/>
              </a:ext>
            </a:extLst>
          </p:cNvPr>
          <p:cNvSpPr/>
          <p:nvPr/>
        </p:nvSpPr>
        <p:spPr>
          <a:xfrm rot="20760000">
            <a:off x="2135188" y="4919663"/>
            <a:ext cx="2100262" cy="8382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126982" name="TextBox 2">
            <a:extLst>
              <a:ext uri="{FF2B5EF4-FFF2-40B4-BE49-F238E27FC236}">
                <a16:creationId xmlns:a16="http://schemas.microsoft.com/office/drawing/2014/main" id="{CF4AD72C-FDA8-E1D8-A734-D77613453D0E}"/>
              </a:ext>
            </a:extLst>
          </p:cNvPr>
          <p:cNvSpPr txBox="1">
            <a:spLocks noChangeArrowheads="1"/>
          </p:cNvSpPr>
          <p:nvPr/>
        </p:nvSpPr>
        <p:spPr bwMode="auto">
          <a:xfrm>
            <a:off x="1622203" y="418952"/>
            <a:ext cx="4724400" cy="7080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4000" b="1" dirty="0">
                <a:solidFill>
                  <a:srgbClr val="FFFFFF"/>
                </a:solidFill>
                <a:ea typeface="ヒラギノ角ゴ ProN W6"/>
                <a:cs typeface="ヒラギノ角ゴ ProN W6"/>
              </a:rPr>
              <a:t>Dry Swale   L-1.5</a:t>
            </a:r>
          </a:p>
        </p:txBody>
      </p:sp>
      <p:sp>
        <p:nvSpPr>
          <p:cNvPr id="9" name="Oval 8">
            <a:extLst>
              <a:ext uri="{FF2B5EF4-FFF2-40B4-BE49-F238E27FC236}">
                <a16:creationId xmlns:a16="http://schemas.microsoft.com/office/drawing/2014/main" id="{71E8FD88-5436-E3CA-277C-10B55043D127}"/>
              </a:ext>
              <a:ext uri="{C183D7F6-B498-43B3-948B-1728B52AA6E4}">
                <adec:decorative xmlns:adec="http://schemas.microsoft.com/office/drawing/2017/decorative" val="1"/>
              </a:ext>
            </a:extLst>
          </p:cNvPr>
          <p:cNvSpPr/>
          <p:nvPr/>
        </p:nvSpPr>
        <p:spPr>
          <a:xfrm rot="60000">
            <a:off x="4281488" y="4800600"/>
            <a:ext cx="2060575" cy="5381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10" name="Oval 9">
            <a:extLst>
              <a:ext uri="{FF2B5EF4-FFF2-40B4-BE49-F238E27FC236}">
                <a16:creationId xmlns:a16="http://schemas.microsoft.com/office/drawing/2014/main" id="{02DEFB1B-B5E8-DCF7-0CCE-C239278666C3}"/>
              </a:ext>
              <a:ext uri="{C183D7F6-B498-43B3-948B-1728B52AA6E4}">
                <adec:decorative xmlns:adec="http://schemas.microsoft.com/office/drawing/2017/decorative" val="1"/>
              </a:ext>
            </a:extLst>
          </p:cNvPr>
          <p:cNvSpPr/>
          <p:nvPr/>
        </p:nvSpPr>
        <p:spPr>
          <a:xfrm rot="21240000">
            <a:off x="2346325" y="6073775"/>
            <a:ext cx="1814513" cy="6397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11" name="Oval 10">
            <a:extLst>
              <a:ext uri="{FF2B5EF4-FFF2-40B4-BE49-F238E27FC236}">
                <a16:creationId xmlns:a16="http://schemas.microsoft.com/office/drawing/2014/main" id="{8ABC3B81-46F1-0D5E-A9D3-66F61B08152C}"/>
              </a:ext>
              <a:ext uri="{C183D7F6-B498-43B3-948B-1728B52AA6E4}">
                <adec:decorative xmlns:adec="http://schemas.microsoft.com/office/drawing/2017/decorative" val="1"/>
              </a:ext>
            </a:extLst>
          </p:cNvPr>
          <p:cNvSpPr/>
          <p:nvPr/>
        </p:nvSpPr>
        <p:spPr>
          <a:xfrm rot="60000">
            <a:off x="4340225" y="5999163"/>
            <a:ext cx="18288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1"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a:extLst>
              <a:ext uri="{FF2B5EF4-FFF2-40B4-BE49-F238E27FC236}">
                <a16:creationId xmlns:a16="http://schemas.microsoft.com/office/drawing/2014/main" id="{E48E935B-A34D-C4CE-EFA6-F4A9D5CF67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100" y="334963"/>
            <a:ext cx="8812213" cy="620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val 1">
            <a:extLst>
              <a:ext uri="{FF2B5EF4-FFF2-40B4-BE49-F238E27FC236}">
                <a16:creationId xmlns:a16="http://schemas.microsoft.com/office/drawing/2014/main" id="{CD7E6949-60DA-1149-EB80-E5A8A51C47E8}"/>
              </a:ext>
              <a:ext uri="{C183D7F6-B498-43B3-948B-1728B52AA6E4}">
                <adec:decorative xmlns:adec="http://schemas.microsoft.com/office/drawing/2017/decorative" val="1"/>
              </a:ext>
            </a:extLst>
          </p:cNvPr>
          <p:cNvSpPr/>
          <p:nvPr/>
        </p:nvSpPr>
        <p:spPr>
          <a:xfrm rot="20880000">
            <a:off x="744538" y="2590800"/>
            <a:ext cx="7653337" cy="254635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7" name="Right Arrow 6">
            <a:extLst>
              <a:ext uri="{FF2B5EF4-FFF2-40B4-BE49-F238E27FC236}">
                <a16:creationId xmlns:a16="http://schemas.microsoft.com/office/drawing/2014/main" id="{14D16CB0-B57D-E8AA-3E8F-90ADD50BF69F}"/>
              </a:ext>
              <a:ext uri="{C183D7F6-B498-43B3-948B-1728B52AA6E4}">
                <adec:decorative xmlns:adec="http://schemas.microsoft.com/office/drawing/2017/decorative" val="1"/>
              </a:ext>
            </a:extLst>
          </p:cNvPr>
          <p:cNvSpPr/>
          <p:nvPr/>
        </p:nvSpPr>
        <p:spPr>
          <a:xfrm rot="300000">
            <a:off x="165100" y="3862388"/>
            <a:ext cx="673100" cy="266700"/>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8" name="Oval 7">
            <a:extLst>
              <a:ext uri="{FF2B5EF4-FFF2-40B4-BE49-F238E27FC236}">
                <a16:creationId xmlns:a16="http://schemas.microsoft.com/office/drawing/2014/main" id="{E65FC174-7B61-7D98-E781-AFA7CC18DEC2}"/>
              </a:ext>
              <a:ext uri="{C183D7F6-B498-43B3-948B-1728B52AA6E4}">
                <adec:decorative xmlns:adec="http://schemas.microsoft.com/office/drawing/2017/decorative" val="1"/>
              </a:ext>
            </a:extLst>
          </p:cNvPr>
          <p:cNvSpPr/>
          <p:nvPr/>
        </p:nvSpPr>
        <p:spPr>
          <a:xfrm>
            <a:off x="1600200" y="4221163"/>
            <a:ext cx="457200" cy="457200"/>
          </a:xfrm>
          <a:prstGeom prst="ellipse">
            <a:avLst/>
          </a:prstGeom>
          <a:no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Title 1">
            <a:extLst>
              <a:ext uri="{FF2B5EF4-FFF2-40B4-BE49-F238E27FC236}">
                <a16:creationId xmlns:a16="http://schemas.microsoft.com/office/drawing/2014/main" id="{003C5694-8FA8-D538-08C7-E7283F463263}"/>
              </a:ext>
            </a:extLst>
          </p:cNvPr>
          <p:cNvSpPr>
            <a:spLocks noGrp="1"/>
          </p:cNvSpPr>
          <p:nvPr>
            <p:ph type="title"/>
          </p:nvPr>
        </p:nvSpPr>
        <p:spPr/>
        <p:txBody>
          <a:bodyPr/>
          <a:lstStyle/>
          <a:p>
            <a:pPr eaLnBrk="1" hangingPunct="1"/>
            <a:endParaRPr lang="en-US" altLang="en-US"/>
          </a:p>
        </p:txBody>
      </p:sp>
      <p:pic>
        <p:nvPicPr>
          <p:cNvPr id="129027" name="Picture 2" descr="A dry water swale is photographed with busehs and a storm drain. A flesh curb and stone erosion control strip line the road. Trees, a handicap parking space, and an entrance to a building are in the background.">
            <a:extLst>
              <a:ext uri="{FF2B5EF4-FFF2-40B4-BE49-F238E27FC236}">
                <a16:creationId xmlns:a16="http://schemas.microsoft.com/office/drawing/2014/main" id="{3E2DE1D2-B73C-9B61-F655-9D69A4B8011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6200" y="0"/>
            <a:ext cx="9296400" cy="6858000"/>
          </a:xfrm>
        </p:spPr>
      </p:pic>
      <p:pic>
        <p:nvPicPr>
          <p:cNvPr id="2" name="Picture 2" descr="A dry water swale is photographed with busehs and a storm drain. A flesh curb and stone erosion control strip line the road. Trees, a handicap parking space, and an entrance to a building are in the background.">
            <a:extLst>
              <a:ext uri="{FF2B5EF4-FFF2-40B4-BE49-F238E27FC236}">
                <a16:creationId xmlns:a16="http://schemas.microsoft.com/office/drawing/2014/main" id="{C3351AD8-170D-BABE-9FE4-9933510994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6200" y="0"/>
            <a:ext cx="9296400" cy="6858000"/>
          </a:xfrm>
          <a:prstGeom prst="rect">
            <a:avLst/>
          </a:prstGeom>
        </p:spPr>
      </p:pic>
    </p:spTree>
    <p:custDataLst>
      <p:tags r:id="rId1"/>
    </p:custData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itle 1">
            <a:extLst>
              <a:ext uri="{FF2B5EF4-FFF2-40B4-BE49-F238E27FC236}">
                <a16:creationId xmlns:a16="http://schemas.microsoft.com/office/drawing/2014/main" id="{7BE350BA-1B32-D6E3-6397-C953E7A7D75A}"/>
              </a:ext>
            </a:extLst>
          </p:cNvPr>
          <p:cNvSpPr>
            <a:spLocks noGrp="1"/>
          </p:cNvSpPr>
          <p:nvPr>
            <p:ph type="title"/>
          </p:nvPr>
        </p:nvSpPr>
        <p:spPr/>
        <p:txBody>
          <a:bodyPr/>
          <a:lstStyle/>
          <a:p>
            <a:pPr eaLnBrk="1" hangingPunct="1"/>
            <a:endParaRPr lang="en-US" altLang="en-US"/>
          </a:p>
        </p:txBody>
      </p:sp>
      <p:sp>
        <p:nvSpPr>
          <p:cNvPr id="130051" name="Content Placeholder 2">
            <a:extLst>
              <a:ext uri="{FF2B5EF4-FFF2-40B4-BE49-F238E27FC236}">
                <a16:creationId xmlns:a16="http://schemas.microsoft.com/office/drawing/2014/main" id="{C31A3243-F0C1-1B76-3C27-2073CE3D46F3}"/>
              </a:ext>
            </a:extLst>
          </p:cNvPr>
          <p:cNvSpPr>
            <a:spLocks noGrp="1"/>
          </p:cNvSpPr>
          <p:nvPr>
            <p:ph idx="1"/>
          </p:nvPr>
        </p:nvSpPr>
        <p:spPr/>
        <p:txBody>
          <a:bodyPr/>
          <a:lstStyle/>
          <a:p>
            <a:pPr eaLnBrk="1" hangingPunct="1"/>
            <a:endParaRPr lang="en-US" altLang="en-US"/>
          </a:p>
        </p:txBody>
      </p:sp>
      <p:pic>
        <p:nvPicPr>
          <p:cNvPr id="130052" name="Picture 2">
            <a:extLst>
              <a:ext uri="{FF2B5EF4-FFF2-40B4-BE49-F238E27FC236}">
                <a16:creationId xmlns:a16="http://schemas.microsoft.com/office/drawing/2014/main" id="{5016BABD-A591-459B-5575-354F0970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513"/>
            <a:ext cx="9191625" cy="678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a:extLst>
              <a:ext uri="{FF2B5EF4-FFF2-40B4-BE49-F238E27FC236}">
                <a16:creationId xmlns:a16="http://schemas.microsoft.com/office/drawing/2014/main" id="{14EA6399-396F-471F-4039-28938EA058CC}"/>
              </a:ext>
              <a:ext uri="{C183D7F6-B498-43B3-948B-1728B52AA6E4}">
                <adec:decorative xmlns:adec="http://schemas.microsoft.com/office/drawing/2017/decorative" val="1"/>
              </a:ext>
            </a:extLst>
          </p:cNvPr>
          <p:cNvSpPr/>
          <p:nvPr/>
        </p:nvSpPr>
        <p:spPr>
          <a:xfrm rot="21300000">
            <a:off x="2503488" y="4803775"/>
            <a:ext cx="3576637" cy="23812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130054" name="TextBox 2">
            <a:extLst>
              <a:ext uri="{FF2B5EF4-FFF2-40B4-BE49-F238E27FC236}">
                <a16:creationId xmlns:a16="http://schemas.microsoft.com/office/drawing/2014/main" id="{C5F3D289-46C6-4ADE-7425-F7A928B49327}"/>
              </a:ext>
            </a:extLst>
          </p:cNvPr>
          <p:cNvSpPr txBox="1">
            <a:spLocks noChangeArrowheads="1"/>
          </p:cNvSpPr>
          <p:nvPr/>
        </p:nvSpPr>
        <p:spPr bwMode="auto">
          <a:xfrm>
            <a:off x="914400" y="533400"/>
            <a:ext cx="6019800" cy="7080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defPPr>
              <a:defRPr lang="en-US"/>
            </a:defPPr>
            <a:lvl1pPr algn="ctr">
              <a:spcBef>
                <a:spcPct val="0"/>
              </a:spcBef>
              <a:buFontTx/>
              <a:buNone/>
              <a:defRPr sz="4000" b="1">
                <a:solidFill>
                  <a:srgbClr val="FFFFFF"/>
                </a:solidFill>
                <a:latin typeface="Calibri" panose="020F0502020204030204" pitchFamily="34" charset="0"/>
                <a:ea typeface="ヒラギノ角ゴ ProN W6"/>
                <a:cs typeface="ヒラギノ角ゴ ProN W6"/>
              </a:defRPr>
            </a:lvl1pPr>
            <a:lvl2pPr marL="742950" indent="-285750" eaLnBrk="0" hangingPunct="0">
              <a:spcBef>
                <a:spcPct val="20000"/>
              </a:spcBef>
              <a:buFont typeface="Arial" panose="020B0604020202020204" pitchFamily="34" charset="0"/>
              <a:buChar char="–"/>
              <a:defRPr sz="2800">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latin typeface="Calibri" panose="020F0502020204030204" pitchFamily="34" charset="0"/>
              </a:defRPr>
            </a:lvl9pPr>
          </a:lstStyle>
          <a:p>
            <a:r>
              <a:rPr lang="en-US" altLang="en-US" dirty="0"/>
              <a:t>Flush Concrete Curb   L-1.3</a:t>
            </a:r>
          </a:p>
        </p:txBody>
      </p:sp>
      <p:sp>
        <p:nvSpPr>
          <p:cNvPr id="2" name="Oval 1">
            <a:extLst>
              <a:ext uri="{FF2B5EF4-FFF2-40B4-BE49-F238E27FC236}">
                <a16:creationId xmlns:a16="http://schemas.microsoft.com/office/drawing/2014/main" id="{3BB7319A-C8A2-710B-E1F1-AA5959207AEC}"/>
              </a:ext>
              <a:ext uri="{C183D7F6-B498-43B3-948B-1728B52AA6E4}">
                <adec:decorative xmlns:adec="http://schemas.microsoft.com/office/drawing/2017/decorative" val="1"/>
              </a:ext>
            </a:extLst>
          </p:cNvPr>
          <p:cNvSpPr/>
          <p:nvPr/>
        </p:nvSpPr>
        <p:spPr>
          <a:xfrm rot="20940000">
            <a:off x="2330450" y="6100763"/>
            <a:ext cx="1912938" cy="258762"/>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8" name="Oval 7">
            <a:extLst>
              <a:ext uri="{FF2B5EF4-FFF2-40B4-BE49-F238E27FC236}">
                <a16:creationId xmlns:a16="http://schemas.microsoft.com/office/drawing/2014/main" id="{665A3C45-F938-E012-AD1B-77FDC4F2C944}"/>
              </a:ext>
              <a:ext uri="{C183D7F6-B498-43B3-948B-1728B52AA6E4}">
                <adec:decorative xmlns:adec="http://schemas.microsoft.com/office/drawing/2017/decorative" val="1"/>
              </a:ext>
            </a:extLst>
          </p:cNvPr>
          <p:cNvSpPr/>
          <p:nvPr/>
        </p:nvSpPr>
        <p:spPr>
          <a:xfrm rot="60000">
            <a:off x="4333875" y="5970588"/>
            <a:ext cx="1762125" cy="24447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P spid="8"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itle 1">
            <a:extLst>
              <a:ext uri="{FF2B5EF4-FFF2-40B4-BE49-F238E27FC236}">
                <a16:creationId xmlns:a16="http://schemas.microsoft.com/office/drawing/2014/main" id="{FF67C138-E307-E9AF-74F6-5CE48F4FFF8A}"/>
              </a:ext>
            </a:extLst>
          </p:cNvPr>
          <p:cNvSpPr>
            <a:spLocks noGrp="1"/>
          </p:cNvSpPr>
          <p:nvPr>
            <p:ph type="ctrTitle"/>
          </p:nvPr>
        </p:nvSpPr>
        <p:spPr>
          <a:xfrm>
            <a:off x="685800" y="2130425"/>
            <a:ext cx="7772400" cy="1470025"/>
          </a:xfrm>
        </p:spPr>
        <p:txBody>
          <a:bodyPr/>
          <a:lstStyle/>
          <a:p>
            <a:pPr eaLnBrk="1" hangingPunct="1"/>
            <a:endParaRPr lang="en-US" altLang="en-US"/>
          </a:p>
        </p:txBody>
      </p:sp>
      <p:sp>
        <p:nvSpPr>
          <p:cNvPr id="3" name="Subtitle 2">
            <a:extLst>
              <a:ext uri="{FF2B5EF4-FFF2-40B4-BE49-F238E27FC236}">
                <a16:creationId xmlns:a16="http://schemas.microsoft.com/office/drawing/2014/main" id="{F963B2B5-1012-AC50-A018-281182A4BE0E}"/>
              </a:ext>
            </a:extLst>
          </p:cNvPr>
          <p:cNvSpPr>
            <a:spLocks noGrp="1"/>
          </p:cNvSpPr>
          <p:nvPr>
            <p:ph type="subTitle" idx="1"/>
          </p:nvPr>
        </p:nvSpPr>
        <p:spPr/>
        <p:txBody>
          <a:bodyPr rtlCol="0">
            <a:normAutofit/>
          </a:bodyPr>
          <a:lstStyle/>
          <a:p>
            <a:pPr eaLnBrk="1" fontAlgn="auto" hangingPunct="1">
              <a:spcAft>
                <a:spcPts val="0"/>
              </a:spcAft>
              <a:defRPr/>
            </a:pPr>
            <a:endParaRPr lang="en-US"/>
          </a:p>
        </p:txBody>
      </p:sp>
      <p:pic>
        <p:nvPicPr>
          <p:cNvPr id="131076" name="Picture 6">
            <a:extLst>
              <a:ext uri="{FF2B5EF4-FFF2-40B4-BE49-F238E27FC236}">
                <a16:creationId xmlns:a16="http://schemas.microsoft.com/office/drawing/2014/main" id="{976C7AFD-FBDC-1251-A449-E6FAD2EA02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6200"/>
            <a:ext cx="8991600" cy="670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Oval 6">
            <a:extLst>
              <a:ext uri="{FF2B5EF4-FFF2-40B4-BE49-F238E27FC236}">
                <a16:creationId xmlns:a16="http://schemas.microsoft.com/office/drawing/2014/main" id="{2FAD1192-370F-6A53-1F8C-0A91B2BC2061}"/>
              </a:ext>
              <a:ext uri="{C183D7F6-B498-43B3-948B-1728B52AA6E4}">
                <adec:decorative xmlns:adec="http://schemas.microsoft.com/office/drawing/2017/decorative" val="1"/>
              </a:ext>
            </a:extLst>
          </p:cNvPr>
          <p:cNvSpPr/>
          <p:nvPr/>
        </p:nvSpPr>
        <p:spPr>
          <a:xfrm rot="20820000">
            <a:off x="1711325" y="3265488"/>
            <a:ext cx="3621088" cy="71913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pic>
        <p:nvPicPr>
          <p:cNvPr id="131078" name="Picture 7">
            <a:extLst>
              <a:ext uri="{FF2B5EF4-FFF2-40B4-BE49-F238E27FC236}">
                <a16:creationId xmlns:a16="http://schemas.microsoft.com/office/drawing/2014/main" id="{01E1621E-5CF1-9807-85DA-84FC4DC056B1}"/>
              </a:ext>
              <a:ext uri="{C183D7F6-B498-43B3-948B-1728B52AA6E4}">
                <adec:decorative xmlns:adec="http://schemas.microsoft.com/office/drawing/2017/decorative" val="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2850" y="228600"/>
            <a:ext cx="3503613" cy="176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a:extLst>
              <a:ext uri="{FF2B5EF4-FFF2-40B4-BE49-F238E27FC236}">
                <a16:creationId xmlns:a16="http://schemas.microsoft.com/office/drawing/2014/main" id="{715B3F95-A7E7-0202-EA95-0E30C22329FA}"/>
              </a:ext>
              <a:ext uri="{C183D7F6-B498-43B3-948B-1728B52AA6E4}">
                <adec:decorative xmlns:adec="http://schemas.microsoft.com/office/drawing/2017/decorative" val="1"/>
              </a:ext>
            </a:extLst>
          </p:cNvPr>
          <p:cNvSpPr/>
          <p:nvPr/>
        </p:nvSpPr>
        <p:spPr>
          <a:xfrm>
            <a:off x="5105400" y="1143000"/>
            <a:ext cx="2971800" cy="1651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pic>
        <p:nvPicPr>
          <p:cNvPr id="131080" name="Picture 10">
            <a:extLst>
              <a:ext uri="{FF2B5EF4-FFF2-40B4-BE49-F238E27FC236}">
                <a16:creationId xmlns:a16="http://schemas.microsoft.com/office/drawing/2014/main" id="{CCC04755-52CA-F5A4-9CF0-AFC05FFF5C98}"/>
              </a:ext>
              <a:ext uri="{C183D7F6-B498-43B3-948B-1728B52AA6E4}">
                <adec:decorative xmlns:adec="http://schemas.microsoft.com/office/drawing/2017/decorative" val="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22850" y="1990725"/>
            <a:ext cx="3503613"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a:extLst>
              <a:ext uri="{FF2B5EF4-FFF2-40B4-BE49-F238E27FC236}">
                <a16:creationId xmlns:a16="http://schemas.microsoft.com/office/drawing/2014/main" id="{D1092CF7-C326-8665-9320-73E5D603319F}"/>
              </a:ext>
              <a:ext uri="{C183D7F6-B498-43B3-948B-1728B52AA6E4}">
                <adec:decorative xmlns:adec="http://schemas.microsoft.com/office/drawing/2017/decorative" val="1"/>
              </a:ext>
            </a:extLst>
          </p:cNvPr>
          <p:cNvSpPr/>
          <p:nvPr/>
        </p:nvSpPr>
        <p:spPr>
          <a:xfrm>
            <a:off x="5022850" y="2062163"/>
            <a:ext cx="3503613" cy="22860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12" name="Oval 11">
            <a:extLst>
              <a:ext uri="{FF2B5EF4-FFF2-40B4-BE49-F238E27FC236}">
                <a16:creationId xmlns:a16="http://schemas.microsoft.com/office/drawing/2014/main" id="{762AD989-6C94-4551-5333-E6246ED26529}"/>
              </a:ext>
              <a:ext uri="{C183D7F6-B498-43B3-948B-1728B52AA6E4}">
                <adec:decorative xmlns:adec="http://schemas.microsoft.com/office/drawing/2017/decorative" val="1"/>
              </a:ext>
            </a:extLst>
          </p:cNvPr>
          <p:cNvSpPr/>
          <p:nvPr/>
        </p:nvSpPr>
        <p:spPr>
          <a:xfrm>
            <a:off x="2744788" y="4087813"/>
            <a:ext cx="685800" cy="762000"/>
          </a:xfrm>
          <a:prstGeom prst="ellipse">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8" name="Right Arrow 7">
            <a:extLst>
              <a:ext uri="{FF2B5EF4-FFF2-40B4-BE49-F238E27FC236}">
                <a16:creationId xmlns:a16="http://schemas.microsoft.com/office/drawing/2014/main" id="{C7C91088-ABB5-F3C4-F194-A35F547FAABB}"/>
              </a:ext>
              <a:ext uri="{C183D7F6-B498-43B3-948B-1728B52AA6E4}">
                <adec:decorative xmlns:adec="http://schemas.microsoft.com/office/drawing/2017/decorative" val="1"/>
              </a:ext>
            </a:extLst>
          </p:cNvPr>
          <p:cNvSpPr/>
          <p:nvPr/>
        </p:nvSpPr>
        <p:spPr>
          <a:xfrm rot="7980000">
            <a:off x="6866731" y="2663032"/>
            <a:ext cx="1133475" cy="17303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cxnSp>
        <p:nvCxnSpPr>
          <p:cNvPr id="6" name="Straight Connector 5">
            <a:extLst>
              <a:ext uri="{FF2B5EF4-FFF2-40B4-BE49-F238E27FC236}">
                <a16:creationId xmlns:a16="http://schemas.microsoft.com/office/drawing/2014/main" id="{BC18717E-FECB-D57D-29FD-C0E9F7E1631D}"/>
              </a:ext>
              <a:ext uri="{C183D7F6-B498-43B3-948B-1728B52AA6E4}">
                <adec:decorative xmlns:adec="http://schemas.microsoft.com/office/drawing/2017/decorative" val="1"/>
              </a:ext>
            </a:extLst>
          </p:cNvPr>
          <p:cNvCxnSpPr/>
          <p:nvPr/>
        </p:nvCxnSpPr>
        <p:spPr>
          <a:xfrm flipV="1">
            <a:off x="2362200" y="4876800"/>
            <a:ext cx="533400" cy="76200"/>
          </a:xfrm>
          <a:prstGeom prst="line">
            <a:avLst/>
          </a:prstGeom>
          <a:ln w="57150">
            <a:solidFill>
              <a:srgbClr val="FF0000"/>
            </a:solidFill>
            <a:prstDash val="solid"/>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5" grpId="0" animBg="1"/>
      <p:bldP spid="12" grpId="0" animBg="1"/>
      <p:bldP spid="8"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a:extLst>
              <a:ext uri="{FF2B5EF4-FFF2-40B4-BE49-F238E27FC236}">
                <a16:creationId xmlns:a16="http://schemas.microsoft.com/office/drawing/2014/main" id="{52499101-B9F3-38FC-2ADB-C8F211018854}"/>
              </a:ext>
            </a:extLst>
          </p:cNvPr>
          <p:cNvSpPr>
            <a:spLocks noGrp="1"/>
          </p:cNvSpPr>
          <p:nvPr>
            <p:ph type="title"/>
          </p:nvPr>
        </p:nvSpPr>
        <p:spPr/>
        <p:txBody>
          <a:bodyPr/>
          <a:lstStyle/>
          <a:p>
            <a:endParaRPr lang="en-US" altLang="en-US"/>
          </a:p>
        </p:txBody>
      </p:sp>
      <p:sp>
        <p:nvSpPr>
          <p:cNvPr id="132099" name="Content Placeholder 2">
            <a:extLst>
              <a:ext uri="{FF2B5EF4-FFF2-40B4-BE49-F238E27FC236}">
                <a16:creationId xmlns:a16="http://schemas.microsoft.com/office/drawing/2014/main" id="{B91FB9A6-97AF-DA95-BB94-4A296BD2A59F}"/>
              </a:ext>
            </a:extLst>
          </p:cNvPr>
          <p:cNvSpPr>
            <a:spLocks noGrp="1"/>
          </p:cNvSpPr>
          <p:nvPr>
            <p:ph idx="1"/>
          </p:nvPr>
        </p:nvSpPr>
        <p:spPr/>
        <p:txBody>
          <a:bodyPr/>
          <a:lstStyle/>
          <a:p>
            <a:endParaRPr lang="en-US" altLang="en-US"/>
          </a:p>
        </p:txBody>
      </p:sp>
      <p:pic>
        <p:nvPicPr>
          <p:cNvPr id="132100" name="Picture 2">
            <a:extLst>
              <a:ext uri="{FF2B5EF4-FFF2-40B4-BE49-F238E27FC236}">
                <a16:creationId xmlns:a16="http://schemas.microsoft.com/office/drawing/2014/main" id="{EFF6D234-4548-FE65-32F8-F6504C36FD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 y="762000"/>
            <a:ext cx="9602788"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5" name="Oval 4">
            <a:extLst>
              <a:ext uri="{FF2B5EF4-FFF2-40B4-BE49-F238E27FC236}">
                <a16:creationId xmlns:a16="http://schemas.microsoft.com/office/drawing/2014/main" id="{FD2BC882-D8AC-B386-7AE5-E1FBFBE65ED9}"/>
              </a:ext>
              <a:ext uri="{C183D7F6-B498-43B3-948B-1728B52AA6E4}">
                <adec:decorative xmlns:adec="http://schemas.microsoft.com/office/drawing/2017/decorative" val="1"/>
              </a:ext>
            </a:extLst>
          </p:cNvPr>
          <p:cNvSpPr/>
          <p:nvPr/>
        </p:nvSpPr>
        <p:spPr>
          <a:xfrm>
            <a:off x="433388" y="5410200"/>
            <a:ext cx="762000" cy="76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a:p>
        </p:txBody>
      </p:sp>
      <p:cxnSp>
        <p:nvCxnSpPr>
          <p:cNvPr id="6" name="Straight Connector 5">
            <a:extLst>
              <a:ext uri="{FF2B5EF4-FFF2-40B4-BE49-F238E27FC236}">
                <a16:creationId xmlns:a16="http://schemas.microsoft.com/office/drawing/2014/main" id="{5410884E-6E25-4FC2-CC52-8ABE407B2E6C}"/>
              </a:ext>
              <a:ext uri="{C183D7F6-B498-43B3-948B-1728B52AA6E4}">
                <adec:decorative xmlns:adec="http://schemas.microsoft.com/office/drawing/2017/decorative" val="1"/>
              </a:ext>
            </a:extLst>
          </p:cNvPr>
          <p:cNvCxnSpPr/>
          <p:nvPr/>
        </p:nvCxnSpPr>
        <p:spPr>
          <a:xfrm>
            <a:off x="5181600" y="1447800"/>
            <a:ext cx="22098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 name="Left Brace 6">
            <a:extLst>
              <a:ext uri="{FF2B5EF4-FFF2-40B4-BE49-F238E27FC236}">
                <a16:creationId xmlns:a16="http://schemas.microsoft.com/office/drawing/2014/main" id="{2360BA69-883F-67E2-2A16-E2E2F99BA181}"/>
              </a:ext>
              <a:ext uri="{C183D7F6-B498-43B3-948B-1728B52AA6E4}">
                <adec:decorative xmlns:adec="http://schemas.microsoft.com/office/drawing/2017/decorative" val="1"/>
              </a:ext>
            </a:extLst>
          </p:cNvPr>
          <p:cNvSpPr/>
          <p:nvPr/>
        </p:nvSpPr>
        <p:spPr>
          <a:xfrm>
            <a:off x="652463" y="2362200"/>
            <a:ext cx="533400" cy="1371600"/>
          </a:xfrm>
          <a:prstGeom prst="leftBrace">
            <a:avLst>
              <a:gd name="adj1" fmla="val 67857"/>
              <a:gd name="adj2" fmla="val 50000"/>
            </a:avLst>
          </a:prstGeom>
          <a:ln w="38100">
            <a:solidFill>
              <a:srgbClr val="63A0C9"/>
            </a:solidFill>
          </a:ln>
        </p:spPr>
        <p:style>
          <a:lnRef idx="1">
            <a:schemeClr val="accent1"/>
          </a:lnRef>
          <a:fillRef idx="0">
            <a:schemeClr val="accent1"/>
          </a:fillRef>
          <a:effectRef idx="0">
            <a:schemeClr val="accent1"/>
          </a:effectRef>
          <a:fontRef idx="minor">
            <a:schemeClr val="tx1"/>
          </a:fontRef>
        </p:style>
        <p:txBody>
          <a:bodyPr lIns="91388" tIns="45694" rIns="91388" bIns="45694" anchor="ctr"/>
          <a:lstStyle/>
          <a:p>
            <a:pPr algn="ctr">
              <a:defRPr/>
            </a:pPr>
            <a:endParaRPr lang="en-US"/>
          </a:p>
        </p:txBody>
      </p:sp>
      <p:cxnSp>
        <p:nvCxnSpPr>
          <p:cNvPr id="3" name="Straight Connector 2">
            <a:extLst>
              <a:ext uri="{FF2B5EF4-FFF2-40B4-BE49-F238E27FC236}">
                <a16:creationId xmlns:a16="http://schemas.microsoft.com/office/drawing/2014/main" id="{63F954A4-2687-332C-05CE-1BDCFE5CE73F}"/>
              </a:ext>
              <a:ext uri="{C183D7F6-B498-43B3-948B-1728B52AA6E4}">
                <adec:decorative xmlns:adec="http://schemas.microsoft.com/office/drawing/2017/decorative" val="1"/>
              </a:ext>
            </a:extLst>
          </p:cNvPr>
          <p:cNvCxnSpPr/>
          <p:nvPr/>
        </p:nvCxnSpPr>
        <p:spPr>
          <a:xfrm>
            <a:off x="5181600" y="2209800"/>
            <a:ext cx="35814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1">
            <a:extLst>
              <a:ext uri="{FF2B5EF4-FFF2-40B4-BE49-F238E27FC236}">
                <a16:creationId xmlns:a16="http://schemas.microsoft.com/office/drawing/2014/main" id="{742C6CA6-B78B-B7C9-69D9-CC99016A052E}"/>
              </a:ext>
            </a:extLst>
          </p:cNvPr>
          <p:cNvSpPr>
            <a:spLocks noGrp="1"/>
          </p:cNvSpPr>
          <p:nvPr>
            <p:ph type="title"/>
          </p:nvPr>
        </p:nvSpPr>
        <p:spPr/>
        <p:txBody>
          <a:bodyPr/>
          <a:lstStyle/>
          <a:p>
            <a:pPr eaLnBrk="1" hangingPunct="1"/>
            <a:endParaRPr lang="en-US" altLang="en-US"/>
          </a:p>
        </p:txBody>
      </p:sp>
      <p:sp>
        <p:nvSpPr>
          <p:cNvPr id="133123" name="Content Placeholder 2">
            <a:extLst>
              <a:ext uri="{FF2B5EF4-FFF2-40B4-BE49-F238E27FC236}">
                <a16:creationId xmlns:a16="http://schemas.microsoft.com/office/drawing/2014/main" id="{23232AF6-1E4E-B986-3A29-B1734EF3753F}"/>
              </a:ext>
            </a:extLst>
          </p:cNvPr>
          <p:cNvSpPr>
            <a:spLocks noGrp="1"/>
          </p:cNvSpPr>
          <p:nvPr>
            <p:ph idx="1"/>
          </p:nvPr>
        </p:nvSpPr>
        <p:spPr/>
        <p:txBody>
          <a:bodyPr/>
          <a:lstStyle/>
          <a:p>
            <a:pPr eaLnBrk="1" hangingPunct="1"/>
            <a:endParaRPr lang="en-US" altLang="en-US"/>
          </a:p>
        </p:txBody>
      </p:sp>
      <p:pic>
        <p:nvPicPr>
          <p:cNvPr id="133124" name="Picture 5" descr="A dry swale rest in the middle of a road and a parking lot. The swale has many bushes and a storm drain. In this photograph the flush curb is circled in red to indicate it is at the same level as the pavement of the road. There is a red arrow pointing to a 6’ taper leading up to the raised curb.">
            <a:extLst>
              <a:ext uri="{FF2B5EF4-FFF2-40B4-BE49-F238E27FC236}">
                <a16:creationId xmlns:a16="http://schemas.microsoft.com/office/drawing/2014/main" id="{C0F48321-FFF6-E84B-ECB4-6DDC31C2A3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3338"/>
            <a:ext cx="9144000" cy="6867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a:extLst>
              <a:ext uri="{FF2B5EF4-FFF2-40B4-BE49-F238E27FC236}">
                <a16:creationId xmlns:a16="http://schemas.microsoft.com/office/drawing/2014/main" id="{3E62D71D-2215-37E4-D17E-30D29263FAE8}"/>
              </a:ext>
              <a:ext uri="{C183D7F6-B498-43B3-948B-1728B52AA6E4}">
                <adec:decorative xmlns:adec="http://schemas.microsoft.com/office/drawing/2017/decorative" val="1"/>
              </a:ext>
            </a:extLst>
          </p:cNvPr>
          <p:cNvSpPr/>
          <p:nvPr/>
        </p:nvSpPr>
        <p:spPr>
          <a:xfrm rot="3960000">
            <a:off x="2592388" y="1431925"/>
            <a:ext cx="387350" cy="211772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6" name="Right Arrow 5">
            <a:extLst>
              <a:ext uri="{FF2B5EF4-FFF2-40B4-BE49-F238E27FC236}">
                <a16:creationId xmlns:a16="http://schemas.microsoft.com/office/drawing/2014/main" id="{117FB7A9-B8A1-340B-34D6-19F0349EA42B}"/>
              </a:ext>
              <a:ext uri="{C183D7F6-B498-43B3-948B-1728B52AA6E4}">
                <adec:decorative xmlns:adec="http://schemas.microsoft.com/office/drawing/2017/decorative" val="1"/>
              </a:ext>
            </a:extLst>
          </p:cNvPr>
          <p:cNvSpPr/>
          <p:nvPr/>
        </p:nvSpPr>
        <p:spPr>
          <a:xfrm>
            <a:off x="1006475" y="3271838"/>
            <a:ext cx="1047750" cy="25717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2" name="Rectangle 1">
            <a:extLst>
              <a:ext uri="{FF2B5EF4-FFF2-40B4-BE49-F238E27FC236}">
                <a16:creationId xmlns:a16="http://schemas.microsoft.com/office/drawing/2014/main" id="{1A4DE898-A75B-1000-82D5-36D0E1D1F186}"/>
              </a:ext>
            </a:extLst>
          </p:cNvPr>
          <p:cNvSpPr>
            <a:spLocks noChangeArrowheads="1"/>
          </p:cNvSpPr>
          <p:nvPr/>
        </p:nvSpPr>
        <p:spPr bwMode="auto">
          <a:xfrm>
            <a:off x="274638" y="3529013"/>
            <a:ext cx="12636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397" tIns="45699" rIns="91397" bIns="45699">
            <a:spAutoFit/>
          </a:bodyPr>
          <a:lstStyle/>
          <a:p>
            <a:pPr algn="ctr"/>
            <a:r>
              <a:rPr lang="en-US" altLang="en-US">
                <a:solidFill>
                  <a:srgbClr val="FF0000"/>
                </a:solidFill>
                <a:ea typeface="ヒラギノ角ゴ ProN W6"/>
                <a:cs typeface="ヒラギノ角ゴ ProN W6"/>
              </a:rPr>
              <a:t>6’ Taper</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descr="A newly paved parking lot displays the flush curb with a stone ersion control stip, comprised of medium sized rocks that sit in between the flush curb and grass.">
            <a:extLst>
              <a:ext uri="{FF2B5EF4-FFF2-40B4-BE49-F238E27FC236}">
                <a16:creationId xmlns:a16="http://schemas.microsoft.com/office/drawing/2014/main" id="{3B341E96-F687-B0FA-B99B-1FBDDE0C2B3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6200" y="-152400"/>
            <a:ext cx="9220200" cy="7010400"/>
          </a:xfrm>
        </p:spPr>
      </p:pic>
    </p:spTree>
    <p:custDataLst>
      <p:tags r:id="rId1"/>
    </p:custData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Title 1">
            <a:extLst>
              <a:ext uri="{FF2B5EF4-FFF2-40B4-BE49-F238E27FC236}">
                <a16:creationId xmlns:a16="http://schemas.microsoft.com/office/drawing/2014/main" id="{6AC5E2C0-2DFA-4E53-B900-DF564E3F17ED}"/>
              </a:ext>
            </a:extLst>
          </p:cNvPr>
          <p:cNvSpPr>
            <a:spLocks noGrp="1"/>
          </p:cNvSpPr>
          <p:nvPr>
            <p:ph type="title"/>
          </p:nvPr>
        </p:nvSpPr>
        <p:spPr/>
        <p:txBody>
          <a:bodyPr/>
          <a:lstStyle/>
          <a:p>
            <a:pPr eaLnBrk="1" hangingPunct="1"/>
            <a:endParaRPr lang="en-US" altLang="en-US"/>
          </a:p>
        </p:txBody>
      </p:sp>
      <p:sp>
        <p:nvSpPr>
          <p:cNvPr id="135171" name="Content Placeholder 2">
            <a:extLst>
              <a:ext uri="{FF2B5EF4-FFF2-40B4-BE49-F238E27FC236}">
                <a16:creationId xmlns:a16="http://schemas.microsoft.com/office/drawing/2014/main" id="{F16411F3-57EC-A2D5-BDA3-2294703A7811}"/>
              </a:ext>
            </a:extLst>
          </p:cNvPr>
          <p:cNvSpPr>
            <a:spLocks noGrp="1"/>
          </p:cNvSpPr>
          <p:nvPr>
            <p:ph idx="1"/>
          </p:nvPr>
        </p:nvSpPr>
        <p:spPr/>
        <p:txBody>
          <a:bodyPr/>
          <a:lstStyle/>
          <a:p>
            <a:pPr eaLnBrk="1" hangingPunct="1"/>
            <a:endParaRPr lang="en-US" altLang="en-US"/>
          </a:p>
        </p:txBody>
      </p:sp>
      <p:graphicFrame>
        <p:nvGraphicFramePr>
          <p:cNvPr id="135172" name="Object 3">
            <a:extLst>
              <a:ext uri="{FF2B5EF4-FFF2-40B4-BE49-F238E27FC236}">
                <a16:creationId xmlns:a16="http://schemas.microsoft.com/office/drawing/2014/main" id="{1E805461-4D22-0991-5080-B4AE04BC9580}"/>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408571104"/>
              </p:ext>
            </p:extLst>
          </p:nvPr>
        </p:nvGraphicFramePr>
        <p:xfrm>
          <a:off x="3949700" y="3086100"/>
          <a:ext cx="1244600" cy="685800"/>
        </p:xfrm>
        <a:graphic>
          <a:graphicData uri="http://schemas.openxmlformats.org/presentationml/2006/ole">
            <mc:AlternateContent xmlns:mc="http://schemas.openxmlformats.org/markup-compatibility/2006">
              <mc:Choice xmlns:v="urn:schemas-microsoft-com:vml" Requires="v">
                <p:oleObj name="Packager Shell Object" showAsIcon="1" r:id="rId4" imgW="889000" imgH="482600" progId="Package">
                  <p:embed/>
                </p:oleObj>
              </mc:Choice>
              <mc:Fallback>
                <p:oleObj name="Packager Shell Object" showAsIcon="1" r:id="rId4" imgW="889000" imgH="482600" progId="Package">
                  <p:embed/>
                  <p:pic>
                    <p:nvPicPr>
                      <p:cNvPr id="135172" name="Object 3">
                        <a:extLst>
                          <a:ext uri="{FF2B5EF4-FFF2-40B4-BE49-F238E27FC236}">
                            <a16:creationId xmlns:a16="http://schemas.microsoft.com/office/drawing/2014/main" id="{1E805461-4D22-0991-5080-B4AE04BC95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49700" y="3086100"/>
                        <a:ext cx="1244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135173" name="Picture 2">
            <a:extLst>
              <a:ext uri="{FF2B5EF4-FFF2-40B4-BE49-F238E27FC236}">
                <a16:creationId xmlns:a16="http://schemas.microsoft.com/office/drawing/2014/main" id="{37A5057A-CDBA-8F32-BD1D-4EBA21C9D53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200" y="152400"/>
            <a:ext cx="9067800" cy="670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5174" name="TextBox 6">
            <a:extLst>
              <a:ext uri="{FF2B5EF4-FFF2-40B4-BE49-F238E27FC236}">
                <a16:creationId xmlns:a16="http://schemas.microsoft.com/office/drawing/2014/main" id="{97810DE6-6517-46AD-1D8E-3946FFD01B14}"/>
              </a:ext>
            </a:extLst>
          </p:cNvPr>
          <p:cNvSpPr txBox="1">
            <a:spLocks noChangeArrowheads="1"/>
          </p:cNvSpPr>
          <p:nvPr/>
        </p:nvSpPr>
        <p:spPr bwMode="auto">
          <a:xfrm>
            <a:off x="2667000" y="5638800"/>
            <a:ext cx="4191000" cy="708025"/>
          </a:xfrm>
          <a:prstGeom prst="rect">
            <a:avLst/>
          </a:prstGeom>
          <a:solidFill>
            <a:srgbClr val="00863D"/>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4000" b="1">
                <a:solidFill>
                  <a:srgbClr val="FFFFFF"/>
                </a:solidFill>
                <a:ea typeface="ヒラギノ角ゴ ProN W6"/>
                <a:cs typeface="ヒラギノ角ゴ ProN W6"/>
              </a:rPr>
              <a:t>Turf Pavers L-1.3</a:t>
            </a:r>
          </a:p>
        </p:txBody>
      </p:sp>
      <p:sp>
        <p:nvSpPr>
          <p:cNvPr id="9" name="Oval 8">
            <a:extLst>
              <a:ext uri="{FF2B5EF4-FFF2-40B4-BE49-F238E27FC236}">
                <a16:creationId xmlns:a16="http://schemas.microsoft.com/office/drawing/2014/main" id="{5ACD440F-C55E-9EEC-8021-0D81A9A68221}"/>
              </a:ext>
              <a:ext uri="{C183D7F6-B498-43B3-948B-1728B52AA6E4}">
                <adec:decorative xmlns:adec="http://schemas.microsoft.com/office/drawing/2017/decorative" val="1"/>
              </a:ext>
            </a:extLst>
          </p:cNvPr>
          <p:cNvSpPr/>
          <p:nvPr/>
        </p:nvSpPr>
        <p:spPr>
          <a:xfrm>
            <a:off x="2743200" y="1143000"/>
            <a:ext cx="1219200" cy="5334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Title 1">
            <a:extLst>
              <a:ext uri="{FF2B5EF4-FFF2-40B4-BE49-F238E27FC236}">
                <a16:creationId xmlns:a16="http://schemas.microsoft.com/office/drawing/2014/main" id="{BD169D37-7784-FA33-6B69-8D5B4E2EB99A}"/>
              </a:ext>
            </a:extLst>
          </p:cNvPr>
          <p:cNvSpPr>
            <a:spLocks noGrp="1"/>
          </p:cNvSpPr>
          <p:nvPr>
            <p:ph type="title"/>
          </p:nvPr>
        </p:nvSpPr>
        <p:spPr/>
        <p:txBody>
          <a:bodyPr/>
          <a:lstStyle/>
          <a:p>
            <a:pPr eaLnBrk="1" hangingPunct="1"/>
            <a:endParaRPr lang="en-US" altLang="en-US"/>
          </a:p>
        </p:txBody>
      </p:sp>
      <p:sp>
        <p:nvSpPr>
          <p:cNvPr id="136195" name="Content Placeholder 2">
            <a:extLst>
              <a:ext uri="{FF2B5EF4-FFF2-40B4-BE49-F238E27FC236}">
                <a16:creationId xmlns:a16="http://schemas.microsoft.com/office/drawing/2014/main" id="{79B4EF66-8267-B23A-5F22-3C08F64CDB44}"/>
              </a:ext>
            </a:extLst>
          </p:cNvPr>
          <p:cNvSpPr>
            <a:spLocks noGrp="1"/>
          </p:cNvSpPr>
          <p:nvPr>
            <p:ph idx="1"/>
          </p:nvPr>
        </p:nvSpPr>
        <p:spPr/>
        <p:txBody>
          <a:bodyPr/>
          <a:lstStyle/>
          <a:p>
            <a:pPr eaLnBrk="1" hangingPunct="1"/>
            <a:endParaRPr lang="en-US" altLang="en-US"/>
          </a:p>
        </p:txBody>
      </p:sp>
      <p:pic>
        <p:nvPicPr>
          <p:cNvPr id="136196" name="Picture 3">
            <a:extLst>
              <a:ext uri="{FF2B5EF4-FFF2-40B4-BE49-F238E27FC236}">
                <a16:creationId xmlns:a16="http://schemas.microsoft.com/office/drawing/2014/main" id="{6C37A2B9-BA27-FCF7-6C8E-D3630F36BA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163513"/>
            <a:ext cx="8991600" cy="669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Oval 6">
            <a:extLst>
              <a:ext uri="{FF2B5EF4-FFF2-40B4-BE49-F238E27FC236}">
                <a16:creationId xmlns:a16="http://schemas.microsoft.com/office/drawing/2014/main" id="{B4610386-C9D8-D9AF-1C11-37AE5459CCF3}"/>
              </a:ext>
              <a:ext uri="{C183D7F6-B498-43B3-948B-1728B52AA6E4}">
                <adec:decorative xmlns:adec="http://schemas.microsoft.com/office/drawing/2017/decorative" val="1"/>
              </a:ext>
            </a:extLst>
          </p:cNvPr>
          <p:cNvSpPr/>
          <p:nvPr/>
        </p:nvSpPr>
        <p:spPr>
          <a:xfrm>
            <a:off x="1295400" y="3886200"/>
            <a:ext cx="5562600" cy="1905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pic>
        <p:nvPicPr>
          <p:cNvPr id="136198" name="Picture 7">
            <a:extLst>
              <a:ext uri="{FF2B5EF4-FFF2-40B4-BE49-F238E27FC236}">
                <a16:creationId xmlns:a16="http://schemas.microsoft.com/office/drawing/2014/main" id="{69024214-14BA-C6B4-8494-5C3E79D5E6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9588" y="695325"/>
            <a:ext cx="35052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6199" name="Picture 8">
            <a:extLst>
              <a:ext uri="{FF2B5EF4-FFF2-40B4-BE49-F238E27FC236}">
                <a16:creationId xmlns:a16="http://schemas.microsoft.com/office/drawing/2014/main" id="{B005B9EA-9DE0-184F-AE30-1513CC71708C}"/>
              </a:ext>
              <a:ext uri="{C183D7F6-B498-43B3-948B-1728B52AA6E4}">
                <adec:decorative xmlns:adec="http://schemas.microsoft.com/office/drawing/2017/decorative" val="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21250" y="390525"/>
            <a:ext cx="14906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ounded Rectangle 1">
            <a:extLst>
              <a:ext uri="{FF2B5EF4-FFF2-40B4-BE49-F238E27FC236}">
                <a16:creationId xmlns:a16="http://schemas.microsoft.com/office/drawing/2014/main" id="{7F93D050-AB29-2AFF-4495-4C68DDBE1438}"/>
              </a:ext>
              <a:ext uri="{C183D7F6-B498-43B3-948B-1728B52AA6E4}">
                <adec:decorative xmlns:adec="http://schemas.microsoft.com/office/drawing/2017/decorative" val="1"/>
              </a:ext>
            </a:extLst>
          </p:cNvPr>
          <p:cNvSpPr/>
          <p:nvPr/>
        </p:nvSpPr>
        <p:spPr>
          <a:xfrm>
            <a:off x="4289425" y="700088"/>
            <a:ext cx="3505200" cy="485775"/>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Title 1">
            <a:extLst>
              <a:ext uri="{FF2B5EF4-FFF2-40B4-BE49-F238E27FC236}">
                <a16:creationId xmlns:a16="http://schemas.microsoft.com/office/drawing/2014/main" id="{0A6FDB04-F960-05FB-DA5A-906FE17F1682}"/>
              </a:ext>
            </a:extLst>
          </p:cNvPr>
          <p:cNvSpPr>
            <a:spLocks noGrp="1"/>
          </p:cNvSpPr>
          <p:nvPr>
            <p:ph type="title"/>
          </p:nvPr>
        </p:nvSpPr>
        <p:spPr/>
        <p:txBody>
          <a:bodyPr/>
          <a:lstStyle/>
          <a:p>
            <a:pPr eaLnBrk="1" hangingPunct="1"/>
            <a:endParaRPr lang="en-US" altLang="en-US"/>
          </a:p>
        </p:txBody>
      </p:sp>
      <p:pic>
        <p:nvPicPr>
          <p:cNvPr id="137219" name="Picture 2" descr="A newly paved sidewalk leads multiple directions - to the left leads you inside a school building, to the right leads you to the parking lot, straight ahead leads you around the school building. Directly lining the sidewalk are turf pavers, with grass growing in between them.">
            <a:extLst>
              <a:ext uri="{FF2B5EF4-FFF2-40B4-BE49-F238E27FC236}">
                <a16:creationId xmlns:a16="http://schemas.microsoft.com/office/drawing/2014/main" id="{BBDB9FF9-B41C-D8DE-E29F-0071C8227E2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0" y="169101"/>
            <a:ext cx="9144000" cy="7010400"/>
          </a:xfrm>
        </p:spPr>
      </p:pic>
    </p:spTree>
    <p:custDataLst>
      <p:tags r:id="rId1"/>
    </p:custData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Title 1">
            <a:extLst>
              <a:ext uri="{FF2B5EF4-FFF2-40B4-BE49-F238E27FC236}">
                <a16:creationId xmlns:a16="http://schemas.microsoft.com/office/drawing/2014/main" id="{D3F07A1D-7270-8263-0820-8A250CE647DE}"/>
              </a:ext>
            </a:extLst>
          </p:cNvPr>
          <p:cNvSpPr>
            <a:spLocks noGrp="1"/>
          </p:cNvSpPr>
          <p:nvPr>
            <p:ph type="title"/>
          </p:nvPr>
        </p:nvSpPr>
        <p:spPr/>
        <p:txBody>
          <a:bodyPr/>
          <a:lstStyle/>
          <a:p>
            <a:pPr eaLnBrk="1" hangingPunct="1"/>
            <a:endParaRPr lang="en-US" altLang="en-US"/>
          </a:p>
        </p:txBody>
      </p:sp>
      <p:sp>
        <p:nvSpPr>
          <p:cNvPr id="138243" name="Content Placeholder 2">
            <a:extLst>
              <a:ext uri="{FF2B5EF4-FFF2-40B4-BE49-F238E27FC236}">
                <a16:creationId xmlns:a16="http://schemas.microsoft.com/office/drawing/2014/main" id="{E5CB5AF6-E02D-C12F-006E-8FBD4DC997E0}"/>
              </a:ext>
            </a:extLst>
          </p:cNvPr>
          <p:cNvSpPr>
            <a:spLocks noGrp="1"/>
          </p:cNvSpPr>
          <p:nvPr>
            <p:ph idx="1"/>
          </p:nvPr>
        </p:nvSpPr>
        <p:spPr/>
        <p:txBody>
          <a:bodyPr/>
          <a:lstStyle/>
          <a:p>
            <a:pPr eaLnBrk="1" hangingPunct="1"/>
            <a:endParaRPr lang="en-US" altLang="en-US"/>
          </a:p>
        </p:txBody>
      </p:sp>
      <p:pic>
        <p:nvPicPr>
          <p:cNvPr id="138244" name="Picture 4">
            <a:extLst>
              <a:ext uri="{FF2B5EF4-FFF2-40B4-BE49-F238E27FC236}">
                <a16:creationId xmlns:a16="http://schemas.microsoft.com/office/drawing/2014/main" id="{BF1758E6-7B5D-D16E-2F00-4895792592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488" y="71438"/>
            <a:ext cx="8201025" cy="671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val 1">
            <a:extLst>
              <a:ext uri="{FF2B5EF4-FFF2-40B4-BE49-F238E27FC236}">
                <a16:creationId xmlns:a16="http://schemas.microsoft.com/office/drawing/2014/main" id="{9E70B38C-2490-DFD6-9CE4-B26145D86E2F}"/>
              </a:ext>
              <a:ext uri="{C183D7F6-B498-43B3-948B-1728B52AA6E4}">
                <adec:decorative xmlns:adec="http://schemas.microsoft.com/office/drawing/2017/decorative" val="1"/>
              </a:ext>
            </a:extLst>
          </p:cNvPr>
          <p:cNvSpPr/>
          <p:nvPr/>
        </p:nvSpPr>
        <p:spPr>
          <a:xfrm>
            <a:off x="1219200" y="3048000"/>
            <a:ext cx="1447800" cy="25146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138246" name="TextBox 2">
            <a:extLst>
              <a:ext uri="{FF2B5EF4-FFF2-40B4-BE49-F238E27FC236}">
                <a16:creationId xmlns:a16="http://schemas.microsoft.com/office/drawing/2014/main" id="{1C16DF51-C0EE-BFBB-8D94-4A07D98DE6EB}"/>
              </a:ext>
            </a:extLst>
          </p:cNvPr>
          <p:cNvSpPr txBox="1">
            <a:spLocks noChangeArrowheads="1"/>
          </p:cNvSpPr>
          <p:nvPr/>
        </p:nvSpPr>
        <p:spPr bwMode="auto">
          <a:xfrm>
            <a:off x="2713038" y="5867400"/>
            <a:ext cx="3886200" cy="708025"/>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388" tIns="45694" rIns="91388" bIns="45694">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4000">
                <a:solidFill>
                  <a:srgbClr val="FFFFFF"/>
                </a:solidFill>
                <a:ea typeface="ヒラギノ角ゴ ProN W6"/>
                <a:cs typeface="ヒラギノ角ゴ ProN W6"/>
              </a:rPr>
              <a:t>Wet Swale L-1.5</a:t>
            </a:r>
          </a:p>
        </p:txBody>
      </p:sp>
    </p:spTree>
    <p:custDataLst>
      <p:tags r:id="rId1"/>
    </p:custData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3">
            <a:extLst>
              <a:ext uri="{FF2B5EF4-FFF2-40B4-BE49-F238E27FC236}">
                <a16:creationId xmlns:a16="http://schemas.microsoft.com/office/drawing/2014/main" id="{36690BCA-A99B-8E27-1F37-BB5E41785F30}"/>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28600" y="42863"/>
            <a:ext cx="7539038" cy="6705600"/>
          </a:xfrm>
          <a:noFill/>
          <a:ln>
            <a:solidFill>
              <a:schemeClr val="tx1"/>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a:extLst>
              <a:ext uri="{FF2B5EF4-FFF2-40B4-BE49-F238E27FC236}">
                <a16:creationId xmlns:a16="http://schemas.microsoft.com/office/drawing/2014/main" id="{23A359AA-C40E-8176-56D8-EA4488D703DC}"/>
              </a:ext>
              <a:ext uri="{C183D7F6-B498-43B3-948B-1728B52AA6E4}">
                <adec:decorative xmlns:adec="http://schemas.microsoft.com/office/drawing/2017/decorative" val="1"/>
              </a:ext>
            </a:extLst>
          </p:cNvPr>
          <p:cNvSpPr/>
          <p:nvPr/>
        </p:nvSpPr>
        <p:spPr>
          <a:xfrm>
            <a:off x="3352800" y="914400"/>
            <a:ext cx="1600200" cy="242728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2" name="Oval 1">
            <a:extLst>
              <a:ext uri="{FF2B5EF4-FFF2-40B4-BE49-F238E27FC236}">
                <a16:creationId xmlns:a16="http://schemas.microsoft.com/office/drawing/2014/main" id="{C8E0AE20-728D-C519-B92B-D0CC2C000B84}"/>
              </a:ext>
              <a:ext uri="{C183D7F6-B498-43B3-948B-1728B52AA6E4}">
                <adec:decorative xmlns:adec="http://schemas.microsoft.com/office/drawing/2017/decorative" val="1"/>
              </a:ext>
            </a:extLst>
          </p:cNvPr>
          <p:cNvSpPr/>
          <p:nvPr/>
        </p:nvSpPr>
        <p:spPr>
          <a:xfrm>
            <a:off x="2794000" y="3276600"/>
            <a:ext cx="1820863" cy="19050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pic>
        <p:nvPicPr>
          <p:cNvPr id="139269" name="Picture 1">
            <a:extLst>
              <a:ext uri="{FF2B5EF4-FFF2-40B4-BE49-F238E27FC236}">
                <a16:creationId xmlns:a16="http://schemas.microsoft.com/office/drawing/2014/main" id="{A952657C-26EB-627B-D08D-D4BD42DEAE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4500" y="2759075"/>
            <a:ext cx="3505200" cy="3929063"/>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252C74-607D-890F-2EE5-EC94024B0335}"/>
              </a:ext>
            </a:extLst>
          </p:cNvPr>
          <p:cNvSpPr txBox="1"/>
          <p:nvPr/>
        </p:nvSpPr>
        <p:spPr>
          <a:xfrm>
            <a:off x="6096000" y="2971800"/>
            <a:ext cx="2838450" cy="373063"/>
          </a:xfrm>
          <a:prstGeom prst="rect">
            <a:avLst/>
          </a:prstGeom>
          <a:solidFill>
            <a:schemeClr val="bg2"/>
          </a:solidFill>
          <a:ln w="12700">
            <a:solidFill>
              <a:schemeClr val="tx1"/>
            </a:solidFill>
          </a:ln>
        </p:spPr>
        <p:txBody>
          <a:bodyPr lIns="91388" tIns="45694" rIns="91388" bIns="45694">
            <a:spAutoFit/>
          </a:bodyPr>
          <a:lstStyle/>
          <a:p>
            <a:pPr algn="ctr">
              <a:defRPr/>
            </a:pPr>
            <a:r>
              <a:rPr lang="en-US" sz="1800" b="1" dirty="0">
                <a:solidFill>
                  <a:schemeClr val="tx1"/>
                </a:solidFill>
                <a:latin typeface="Calibri" pitchFamily="34" charset="0"/>
                <a:ea typeface="+mn-ea"/>
              </a:rPr>
              <a:t>Drainage Plan Sheet C-2.0A</a:t>
            </a:r>
          </a:p>
        </p:txBody>
      </p:sp>
      <p:sp>
        <p:nvSpPr>
          <p:cNvPr id="5" name="TextBox 4">
            <a:extLst>
              <a:ext uri="{FF2B5EF4-FFF2-40B4-BE49-F238E27FC236}">
                <a16:creationId xmlns:a16="http://schemas.microsoft.com/office/drawing/2014/main" id="{B8B72956-7CF9-3594-E4BF-017A9DE7B9C6}"/>
              </a:ext>
            </a:extLst>
          </p:cNvPr>
          <p:cNvSpPr txBox="1"/>
          <p:nvPr/>
        </p:nvSpPr>
        <p:spPr>
          <a:xfrm>
            <a:off x="381000" y="457200"/>
            <a:ext cx="2590800" cy="373063"/>
          </a:xfrm>
          <a:prstGeom prst="rect">
            <a:avLst/>
          </a:prstGeom>
          <a:solidFill>
            <a:schemeClr val="bg2"/>
          </a:solidFill>
          <a:ln w="12700">
            <a:solidFill>
              <a:schemeClr val="tx1"/>
            </a:solidFill>
          </a:ln>
        </p:spPr>
        <p:txBody>
          <a:bodyPr lIns="91388" tIns="45694" rIns="91388" bIns="45694">
            <a:spAutoFit/>
          </a:bodyPr>
          <a:lstStyle/>
          <a:p>
            <a:pPr algn="ctr">
              <a:defRPr/>
            </a:pPr>
            <a:r>
              <a:rPr lang="en-US" sz="1800" b="1" dirty="0">
                <a:solidFill>
                  <a:schemeClr val="tx1"/>
                </a:solidFill>
                <a:latin typeface="Calibri" pitchFamily="34" charset="0"/>
                <a:ea typeface="+mn-ea"/>
              </a:rPr>
              <a:t>Grading Plan Sheet L-1.5</a:t>
            </a:r>
          </a:p>
        </p:txBody>
      </p:sp>
      <p:sp>
        <p:nvSpPr>
          <p:cNvPr id="6" name="Rounded Rectangle 5">
            <a:extLst>
              <a:ext uri="{FF2B5EF4-FFF2-40B4-BE49-F238E27FC236}">
                <a16:creationId xmlns:a16="http://schemas.microsoft.com/office/drawing/2014/main" id="{DD443067-A6F5-2686-778D-5DBDA24154F5}"/>
              </a:ext>
              <a:ext uri="{C183D7F6-B498-43B3-948B-1728B52AA6E4}">
                <adec:decorative xmlns:adec="http://schemas.microsoft.com/office/drawing/2017/decorative" val="1"/>
              </a:ext>
            </a:extLst>
          </p:cNvPr>
          <p:cNvSpPr/>
          <p:nvPr/>
        </p:nvSpPr>
        <p:spPr>
          <a:xfrm>
            <a:off x="5657850" y="4533900"/>
            <a:ext cx="3276600" cy="198120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cxnSp>
        <p:nvCxnSpPr>
          <p:cNvPr id="8" name="Straight Connector 7">
            <a:extLst>
              <a:ext uri="{FF2B5EF4-FFF2-40B4-BE49-F238E27FC236}">
                <a16:creationId xmlns:a16="http://schemas.microsoft.com/office/drawing/2014/main" id="{87E87C92-0D7E-F47D-5FAB-7F431B49D127}"/>
              </a:ext>
              <a:ext uri="{C183D7F6-B498-43B3-948B-1728B52AA6E4}">
                <adec:decorative xmlns:adec="http://schemas.microsoft.com/office/drawing/2017/decorative" val="1"/>
              </a:ext>
            </a:extLst>
          </p:cNvPr>
          <p:cNvCxnSpPr/>
          <p:nvPr/>
        </p:nvCxnSpPr>
        <p:spPr>
          <a:xfrm>
            <a:off x="4614863" y="4343400"/>
            <a:ext cx="1100137" cy="38100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078BB90D-BCF6-91A2-1576-C7F60D05438A}"/>
              </a:ext>
              <a:ext uri="{C183D7F6-B498-43B3-948B-1728B52AA6E4}">
                <adec:decorative xmlns:adec="http://schemas.microsoft.com/office/drawing/2017/decorative" val="1"/>
              </a:ext>
            </a:extLst>
          </p:cNvPr>
          <p:cNvSpPr/>
          <p:nvPr/>
        </p:nvSpPr>
        <p:spPr>
          <a:xfrm>
            <a:off x="381000" y="1676400"/>
            <a:ext cx="2413000" cy="1082675"/>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9" name="Oval 8">
            <a:extLst>
              <a:ext uri="{FF2B5EF4-FFF2-40B4-BE49-F238E27FC236}">
                <a16:creationId xmlns:a16="http://schemas.microsoft.com/office/drawing/2014/main" id="{1E41B7F2-07D8-B11A-B4DF-8671F2C2C250}"/>
              </a:ext>
              <a:ext uri="{C183D7F6-B498-43B3-948B-1728B52AA6E4}">
                <adec:decorative xmlns:adec="http://schemas.microsoft.com/office/drawing/2017/decorative" val="1"/>
              </a:ext>
            </a:extLst>
          </p:cNvPr>
          <p:cNvSpPr/>
          <p:nvPr/>
        </p:nvSpPr>
        <p:spPr>
          <a:xfrm>
            <a:off x="5715000" y="4533900"/>
            <a:ext cx="609600" cy="647700"/>
          </a:xfrm>
          <a:prstGeom prst="ellipse">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P spid="6" grpId="0" animBg="1"/>
      <p:bldP spid="7" grpId="0" animBg="1"/>
      <p:bldP spid="9"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Title 1">
            <a:extLst>
              <a:ext uri="{FF2B5EF4-FFF2-40B4-BE49-F238E27FC236}">
                <a16:creationId xmlns:a16="http://schemas.microsoft.com/office/drawing/2014/main" id="{AFC5A775-9DE2-5F21-E9BA-1928E21035DC}"/>
              </a:ext>
            </a:extLst>
          </p:cNvPr>
          <p:cNvSpPr>
            <a:spLocks noGrp="1"/>
          </p:cNvSpPr>
          <p:nvPr>
            <p:ph type="title"/>
          </p:nvPr>
        </p:nvSpPr>
        <p:spPr/>
        <p:txBody>
          <a:bodyPr/>
          <a:lstStyle/>
          <a:p>
            <a:pPr eaLnBrk="1" hangingPunct="1"/>
            <a:endParaRPr lang="en-US" altLang="en-US"/>
          </a:p>
        </p:txBody>
      </p:sp>
      <p:sp>
        <p:nvSpPr>
          <p:cNvPr id="140291" name="Content Placeholder 2">
            <a:extLst>
              <a:ext uri="{FF2B5EF4-FFF2-40B4-BE49-F238E27FC236}">
                <a16:creationId xmlns:a16="http://schemas.microsoft.com/office/drawing/2014/main" id="{0F4D2D23-AE82-1474-0EAB-C294630F184C}"/>
              </a:ext>
            </a:extLst>
          </p:cNvPr>
          <p:cNvSpPr>
            <a:spLocks noGrp="1"/>
          </p:cNvSpPr>
          <p:nvPr>
            <p:ph idx="1"/>
          </p:nvPr>
        </p:nvSpPr>
        <p:spPr/>
        <p:txBody>
          <a:bodyPr/>
          <a:lstStyle/>
          <a:p>
            <a:pPr eaLnBrk="1" hangingPunct="1"/>
            <a:endParaRPr lang="en-US" altLang="en-US"/>
          </a:p>
        </p:txBody>
      </p:sp>
      <p:pic>
        <p:nvPicPr>
          <p:cNvPr id="140292" name="Picture 2" descr="A wet swale is photographed - to the left is forested area, straight ahead is a school. The wet swale rests at the end of a slope, utilizing an armored berm to slow the water down and gradually direct it towards the wet swale.">
            <a:extLst>
              <a:ext uri="{FF2B5EF4-FFF2-40B4-BE49-F238E27FC236}">
                <a16:creationId xmlns:a16="http://schemas.microsoft.com/office/drawing/2014/main" id="{E953B4EE-0665-9A52-CF35-05C4BB2614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a:extLst>
              <a:ext uri="{FF2B5EF4-FFF2-40B4-BE49-F238E27FC236}">
                <a16:creationId xmlns:a16="http://schemas.microsoft.com/office/drawing/2014/main" id="{0705484F-06EF-8B79-6B15-F199DE70F1AB}"/>
              </a:ext>
              <a:ext uri="{C183D7F6-B498-43B3-948B-1728B52AA6E4}">
                <adec:decorative xmlns:adec="http://schemas.microsoft.com/office/drawing/2017/decorative" val="1"/>
              </a:ext>
            </a:extLst>
          </p:cNvPr>
          <p:cNvSpPr/>
          <p:nvPr/>
        </p:nvSpPr>
        <p:spPr>
          <a:xfrm rot="20460000">
            <a:off x="4375150" y="1868488"/>
            <a:ext cx="2033588" cy="8382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
        <p:nvSpPr>
          <p:cNvPr id="3" name="Oval 2">
            <a:extLst>
              <a:ext uri="{FF2B5EF4-FFF2-40B4-BE49-F238E27FC236}">
                <a16:creationId xmlns:a16="http://schemas.microsoft.com/office/drawing/2014/main" id="{E2DBE463-05CD-A03A-AA78-95206AFBEED4}"/>
              </a:ext>
              <a:ext uri="{C183D7F6-B498-43B3-948B-1728B52AA6E4}">
                <adec:decorative xmlns:adec="http://schemas.microsoft.com/office/drawing/2017/decorative" val="1"/>
              </a:ext>
            </a:extLst>
          </p:cNvPr>
          <p:cNvSpPr/>
          <p:nvPr/>
        </p:nvSpPr>
        <p:spPr>
          <a:xfrm rot="20880000">
            <a:off x="1354138" y="2982913"/>
            <a:ext cx="5922962" cy="238918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a:defRPr/>
            </a:pPr>
            <a:endParaRPr lang="en-US" sz="1800">
              <a:solidFill>
                <a:prstClr val="white"/>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Title 1">
            <a:extLst>
              <a:ext uri="{FF2B5EF4-FFF2-40B4-BE49-F238E27FC236}">
                <a16:creationId xmlns:a16="http://schemas.microsoft.com/office/drawing/2014/main" id="{03170A11-44E7-BB6D-9A5A-1E335E74D1B2}"/>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Questions</a:t>
            </a:r>
          </a:p>
        </p:txBody>
      </p:sp>
      <p:sp>
        <p:nvSpPr>
          <p:cNvPr id="141315" name="Content Placeholder 2">
            <a:extLst>
              <a:ext uri="{FF2B5EF4-FFF2-40B4-BE49-F238E27FC236}">
                <a16:creationId xmlns:a16="http://schemas.microsoft.com/office/drawing/2014/main" id="{FF3FFD12-C8C0-F85B-1433-A85048AC3D3B}"/>
              </a:ext>
            </a:extLst>
          </p:cNvPr>
          <p:cNvSpPr>
            <a:spLocks noGrp="1"/>
          </p:cNvSpPr>
          <p:nvPr>
            <p:ph idx="1"/>
          </p:nvPr>
        </p:nvSpPr>
        <p:spPr bwMode="auto">
          <a:xfrm>
            <a:off x="190500" y="1166018"/>
            <a:ext cx="8763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endParaRPr lang="en-US" altLang="en-US" sz="1800" dirty="0">
              <a:solidFill>
                <a:schemeClr val="tx1"/>
              </a:solidFill>
            </a:endParaRPr>
          </a:p>
          <a:p>
            <a:r>
              <a:rPr lang="en-US" altLang="en-US" sz="1800" dirty="0">
                <a:solidFill>
                  <a:schemeClr val="tx1"/>
                </a:solidFill>
              </a:rPr>
              <a:t>What is the first floor elevation at the southwest corner of the existing school? Sheet 1</a:t>
            </a:r>
          </a:p>
          <a:p>
            <a:r>
              <a:rPr lang="en-US" altLang="en-US" sz="1800" dirty="0">
                <a:solidFill>
                  <a:schemeClr val="tx1"/>
                </a:solidFill>
              </a:rPr>
              <a:t>When were the plans last revised? Sheet 1</a:t>
            </a:r>
          </a:p>
          <a:p>
            <a:r>
              <a:rPr lang="en-US" altLang="en-US" sz="1800" dirty="0">
                <a:solidFill>
                  <a:schemeClr val="tx1"/>
                </a:solidFill>
              </a:rPr>
              <a:t>What is the required setback from the road? Sheet 1</a:t>
            </a:r>
          </a:p>
          <a:p>
            <a:r>
              <a:rPr lang="en-US" altLang="en-US" sz="1800" dirty="0">
                <a:solidFill>
                  <a:schemeClr val="tx1"/>
                </a:solidFill>
              </a:rPr>
              <a:t>How many lawn drains are the in the swales adjacent to the parking lots? L-1.5</a:t>
            </a:r>
          </a:p>
          <a:p>
            <a:r>
              <a:rPr lang="en-US" altLang="en-US" sz="1800" dirty="0">
                <a:solidFill>
                  <a:schemeClr val="tx1"/>
                </a:solidFill>
              </a:rPr>
              <a:t>What is the elevation of the bottom of the wet swale? L-1.5</a:t>
            </a:r>
          </a:p>
          <a:p>
            <a:r>
              <a:rPr lang="en-US" altLang="en-US" sz="1800" dirty="0">
                <a:solidFill>
                  <a:schemeClr val="tx1"/>
                </a:solidFill>
              </a:rPr>
              <a:t>What is the approximate elevation of wetland flag #21? C-2.0A</a:t>
            </a:r>
          </a:p>
          <a:p>
            <a:r>
              <a:rPr lang="en-US" altLang="en-US" sz="1800" dirty="0">
                <a:solidFill>
                  <a:schemeClr val="tx1"/>
                </a:solidFill>
              </a:rPr>
              <a:t>What is the distance from catch basin #1 (CB01) to catch basin#2 (CB02)? C-2.0A</a:t>
            </a:r>
          </a:p>
          <a:p>
            <a:r>
              <a:rPr lang="en-US" altLang="en-US" sz="1800" dirty="0">
                <a:solidFill>
                  <a:schemeClr val="tx1"/>
                </a:solidFill>
              </a:rPr>
              <a:t>On which detail sheet would you find the details of the basketball court? L-1.3</a:t>
            </a:r>
          </a:p>
          <a:p>
            <a:r>
              <a:rPr lang="en-US" altLang="en-US" sz="1800" dirty="0">
                <a:solidFill>
                  <a:schemeClr val="tx1"/>
                </a:solidFill>
              </a:rPr>
              <a:t>What material is sidewalk at the entrance to the school made from? L-1.3</a:t>
            </a:r>
          </a:p>
          <a:p>
            <a:r>
              <a:rPr lang="en-US" altLang="en-US" sz="1800" dirty="0">
                <a:solidFill>
                  <a:schemeClr val="tx1"/>
                </a:solidFill>
              </a:rPr>
              <a:t>What type of trees are planted along Great Neck Rd. L-1.9</a:t>
            </a:r>
          </a:p>
          <a:p>
            <a:r>
              <a:rPr lang="en-US" altLang="en-US" sz="1800" dirty="0">
                <a:solidFill>
                  <a:schemeClr val="tx1"/>
                </a:solidFill>
              </a:rPr>
              <a:t>What type of plants are planted in the wet swale? L-1.9</a:t>
            </a:r>
          </a:p>
          <a:p>
            <a:r>
              <a:rPr lang="en-US" altLang="en-US" sz="1800" dirty="0">
                <a:solidFill>
                  <a:schemeClr val="tx1"/>
                </a:solidFill>
              </a:rPr>
              <a:t>Follow the rain </a:t>
            </a:r>
          </a:p>
          <a:p>
            <a:endParaRPr lang="en-US" altLang="en-US" sz="1800" dirty="0">
              <a:solidFill>
                <a:srgbClr val="000000"/>
              </a:solidFill>
            </a:endParaRPr>
          </a:p>
          <a:p>
            <a:endParaRPr lang="en-US" altLang="en-US" sz="1800" dirty="0"/>
          </a:p>
          <a:p>
            <a:endParaRPr lang="en-US" altLang="en-US" sz="1800" dirty="0"/>
          </a:p>
          <a:p>
            <a:endParaRPr lang="en-US" altLang="en-US" sz="1800" dirty="0"/>
          </a:p>
          <a:p>
            <a:endParaRPr lang="en-US" altLang="en-US" sz="1800" dirty="0"/>
          </a:p>
        </p:txBody>
      </p:sp>
    </p:spTree>
    <p:custDataLst>
      <p:tags r:id="rId1"/>
    </p:custData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Title 1">
            <a:extLst>
              <a:ext uri="{FF2B5EF4-FFF2-40B4-BE49-F238E27FC236}">
                <a16:creationId xmlns:a16="http://schemas.microsoft.com/office/drawing/2014/main" id="{9905E1BF-A7DD-AE23-24F5-E61AACAA57E3}"/>
              </a:ext>
            </a:extLst>
          </p:cNvPr>
          <p:cNvSpPr>
            <a:spLocks noGrp="1"/>
          </p:cNvSpPr>
          <p:nvPr>
            <p:ph type="title"/>
          </p:nvPr>
        </p:nvSpPr>
        <p:spPr/>
        <p:txBody>
          <a:bodyPr>
            <a:normAutofit fontScale="90000"/>
          </a:bodyPr>
          <a:lstStyle/>
          <a:p>
            <a:pPr algn="l"/>
            <a:r>
              <a:rPr lang="en-US" altLang="en-US"/>
              <a:t>#1 FF Elevation of Existing School</a:t>
            </a:r>
          </a:p>
        </p:txBody>
      </p:sp>
      <p:sp>
        <p:nvSpPr>
          <p:cNvPr id="142339" name="Content Placeholder 2">
            <a:extLst>
              <a:ext uri="{FF2B5EF4-FFF2-40B4-BE49-F238E27FC236}">
                <a16:creationId xmlns:a16="http://schemas.microsoft.com/office/drawing/2014/main" id="{3ABC3CA1-173D-20CE-F3A7-2B4ED82041BA}"/>
              </a:ext>
            </a:extLst>
          </p:cNvPr>
          <p:cNvSpPr>
            <a:spLocks noGrp="1"/>
          </p:cNvSpPr>
          <p:nvPr>
            <p:ph idx="1"/>
          </p:nvPr>
        </p:nvSpPr>
        <p:spPr/>
        <p:txBody>
          <a:bodyPr/>
          <a:lstStyle/>
          <a:p>
            <a:endParaRPr lang="en-US" altLang="en-US"/>
          </a:p>
        </p:txBody>
      </p:sp>
      <p:pic>
        <p:nvPicPr>
          <p:cNvPr id="142340" name="Picture 3">
            <a:extLst>
              <a:ext uri="{FF2B5EF4-FFF2-40B4-BE49-F238E27FC236}">
                <a16:creationId xmlns:a16="http://schemas.microsoft.com/office/drawing/2014/main" id="{D4003041-DE7F-9B67-0FA2-56E488C3D6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00163"/>
            <a:ext cx="9067800" cy="5549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a:extLst>
              <a:ext uri="{FF2B5EF4-FFF2-40B4-BE49-F238E27FC236}">
                <a16:creationId xmlns:a16="http://schemas.microsoft.com/office/drawing/2014/main" id="{A66E9042-E168-CAED-02C6-A12A0839B1B6}"/>
              </a:ext>
              <a:ext uri="{C183D7F6-B498-43B3-948B-1728B52AA6E4}">
                <adec:decorative xmlns:adec="http://schemas.microsoft.com/office/drawing/2017/decorative" val="1"/>
              </a:ext>
            </a:extLst>
          </p:cNvPr>
          <p:cNvSpPr/>
          <p:nvPr/>
        </p:nvSpPr>
        <p:spPr>
          <a:xfrm>
            <a:off x="1143000" y="5029200"/>
            <a:ext cx="2209800" cy="76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7" name="Rectangle 6">
            <a:extLst>
              <a:ext uri="{FF2B5EF4-FFF2-40B4-BE49-F238E27FC236}">
                <a16:creationId xmlns:a16="http://schemas.microsoft.com/office/drawing/2014/main" id="{D805C507-7429-D1F4-BC7E-CAC86E8FE817}"/>
              </a:ext>
              <a:ext uri="{C183D7F6-B498-43B3-948B-1728B52AA6E4}">
                <adec:decorative xmlns:adec="http://schemas.microsoft.com/office/drawing/2017/decorative" val="1"/>
              </a:ext>
            </a:extLst>
          </p:cNvPr>
          <p:cNvSpPr/>
          <p:nvPr/>
        </p:nvSpPr>
        <p:spPr>
          <a:xfrm>
            <a:off x="2514600" y="2514600"/>
            <a:ext cx="1524000" cy="5334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Title 1">
            <a:extLst>
              <a:ext uri="{FF2B5EF4-FFF2-40B4-BE49-F238E27FC236}">
                <a16:creationId xmlns:a16="http://schemas.microsoft.com/office/drawing/2014/main" id="{B0CA2F12-336E-B231-7F2F-DE15E4F49F92}"/>
              </a:ext>
            </a:extLst>
          </p:cNvPr>
          <p:cNvSpPr>
            <a:spLocks noGrp="1"/>
          </p:cNvSpPr>
          <p:nvPr>
            <p:ph type="title"/>
          </p:nvPr>
        </p:nvSpPr>
        <p:spPr/>
        <p:txBody>
          <a:bodyPr/>
          <a:lstStyle/>
          <a:p>
            <a:r>
              <a:rPr lang="en-US" altLang="en-US"/>
              <a:t>#2 Last Revision </a:t>
            </a:r>
          </a:p>
        </p:txBody>
      </p:sp>
      <p:pic>
        <p:nvPicPr>
          <p:cNvPr id="143363" name="Picture 2">
            <a:extLst>
              <a:ext uri="{FF2B5EF4-FFF2-40B4-BE49-F238E27FC236}">
                <a16:creationId xmlns:a16="http://schemas.microsoft.com/office/drawing/2014/main" id="{3742468E-466E-575C-18ED-26C5972132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3" y="1524000"/>
            <a:ext cx="9340851" cy="525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a:extLst>
              <a:ext uri="{FF2B5EF4-FFF2-40B4-BE49-F238E27FC236}">
                <a16:creationId xmlns:a16="http://schemas.microsoft.com/office/drawing/2014/main" id="{E182B2B2-D59D-83E1-DB3C-EAE7617B235E}"/>
              </a:ext>
              <a:ext uri="{C183D7F6-B498-43B3-948B-1728B52AA6E4}">
                <adec:decorative xmlns:adec="http://schemas.microsoft.com/office/drawing/2017/decorative" val="1"/>
              </a:ext>
            </a:extLst>
          </p:cNvPr>
          <p:cNvSpPr/>
          <p:nvPr/>
        </p:nvSpPr>
        <p:spPr>
          <a:xfrm>
            <a:off x="561975" y="3276600"/>
            <a:ext cx="3962400" cy="304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Title 1">
            <a:extLst>
              <a:ext uri="{FF2B5EF4-FFF2-40B4-BE49-F238E27FC236}">
                <a16:creationId xmlns:a16="http://schemas.microsoft.com/office/drawing/2014/main" id="{956AD3CC-FEFB-12A0-3961-3334BC081F29}"/>
              </a:ext>
            </a:extLst>
          </p:cNvPr>
          <p:cNvSpPr>
            <a:spLocks noGrp="1"/>
          </p:cNvSpPr>
          <p:nvPr>
            <p:ph type="title"/>
          </p:nvPr>
        </p:nvSpPr>
        <p:spPr/>
        <p:txBody>
          <a:bodyPr>
            <a:normAutofit fontScale="90000"/>
          </a:bodyPr>
          <a:lstStyle/>
          <a:p>
            <a:r>
              <a:rPr lang="en-US" altLang="en-US"/>
              <a:t>#3  Setback from Great Neck Rd</a:t>
            </a:r>
          </a:p>
        </p:txBody>
      </p:sp>
      <p:sp>
        <p:nvSpPr>
          <p:cNvPr id="144387" name="Content Placeholder 2">
            <a:extLst>
              <a:ext uri="{FF2B5EF4-FFF2-40B4-BE49-F238E27FC236}">
                <a16:creationId xmlns:a16="http://schemas.microsoft.com/office/drawing/2014/main" id="{76D80866-7918-CA09-C80B-556F4338C800}"/>
              </a:ext>
            </a:extLst>
          </p:cNvPr>
          <p:cNvSpPr>
            <a:spLocks noGrp="1"/>
          </p:cNvSpPr>
          <p:nvPr>
            <p:ph idx="1"/>
          </p:nvPr>
        </p:nvSpPr>
        <p:spPr/>
        <p:txBody>
          <a:bodyPr/>
          <a:lstStyle/>
          <a:p>
            <a:endParaRPr lang="en-US" altLang="en-US"/>
          </a:p>
        </p:txBody>
      </p:sp>
      <p:pic>
        <p:nvPicPr>
          <p:cNvPr id="144388" name="Picture 2">
            <a:extLst>
              <a:ext uri="{FF2B5EF4-FFF2-40B4-BE49-F238E27FC236}">
                <a16:creationId xmlns:a16="http://schemas.microsoft.com/office/drawing/2014/main" id="{82090553-2B69-453A-4193-E696C56A35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36663"/>
            <a:ext cx="9144000" cy="562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a:extLst>
              <a:ext uri="{FF2B5EF4-FFF2-40B4-BE49-F238E27FC236}">
                <a16:creationId xmlns:a16="http://schemas.microsoft.com/office/drawing/2014/main" id="{01744E96-3EE8-4C35-17BB-AA63087D6B8C}"/>
              </a:ext>
              <a:ext uri="{C183D7F6-B498-43B3-948B-1728B52AA6E4}">
                <adec:decorative xmlns:adec="http://schemas.microsoft.com/office/drawing/2017/decorative" val="1"/>
              </a:ext>
            </a:extLst>
          </p:cNvPr>
          <p:cNvSpPr/>
          <p:nvPr/>
        </p:nvSpPr>
        <p:spPr>
          <a:xfrm rot="20940000">
            <a:off x="3836988" y="3967163"/>
            <a:ext cx="1219200" cy="192087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cxnSp>
        <p:nvCxnSpPr>
          <p:cNvPr id="6" name="Straight Arrow Connector 5">
            <a:extLst>
              <a:ext uri="{FF2B5EF4-FFF2-40B4-BE49-F238E27FC236}">
                <a16:creationId xmlns:a16="http://schemas.microsoft.com/office/drawing/2014/main" id="{3DD933C9-285E-B2BF-C061-F3B87851666B}"/>
              </a:ext>
              <a:ext uri="{C183D7F6-B498-43B3-948B-1728B52AA6E4}">
                <adec:decorative xmlns:adec="http://schemas.microsoft.com/office/drawing/2017/decorative" val="1"/>
              </a:ext>
            </a:extLst>
          </p:cNvPr>
          <p:cNvCxnSpPr/>
          <p:nvPr/>
        </p:nvCxnSpPr>
        <p:spPr>
          <a:xfrm flipV="1">
            <a:off x="4419600" y="5715000"/>
            <a:ext cx="2590800" cy="304800"/>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DF40AAE3-DE2C-FE39-F1E4-AD37780E66BF}"/>
              </a:ext>
              <a:ext uri="{C183D7F6-B498-43B3-948B-1728B52AA6E4}">
                <adec:decorative xmlns:adec="http://schemas.microsoft.com/office/drawing/2017/decorative" val="1"/>
              </a:ext>
            </a:extLst>
          </p:cNvPr>
          <p:cNvSpPr/>
          <p:nvPr/>
        </p:nvSpPr>
        <p:spPr>
          <a:xfrm rot="21060000">
            <a:off x="6096000" y="5486400"/>
            <a:ext cx="685800" cy="1295400"/>
          </a:xfrm>
          <a:prstGeom prst="rect">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Title 1">
            <a:extLst>
              <a:ext uri="{FF2B5EF4-FFF2-40B4-BE49-F238E27FC236}">
                <a16:creationId xmlns:a16="http://schemas.microsoft.com/office/drawing/2014/main" id="{F5474DD3-DA31-0E68-A256-EA1BA0ED5491}"/>
              </a:ext>
            </a:extLst>
          </p:cNvPr>
          <p:cNvSpPr>
            <a:spLocks noGrp="1"/>
          </p:cNvSpPr>
          <p:nvPr>
            <p:ph type="title"/>
          </p:nvPr>
        </p:nvSpPr>
        <p:spPr/>
        <p:txBody>
          <a:bodyPr/>
          <a:lstStyle/>
          <a:p>
            <a:r>
              <a:rPr lang="en-US" altLang="en-US"/>
              <a:t>#3 Setback from Goshen Rd</a:t>
            </a:r>
          </a:p>
        </p:txBody>
      </p:sp>
      <p:sp>
        <p:nvSpPr>
          <p:cNvPr id="145411" name="Content Placeholder 2">
            <a:extLst>
              <a:ext uri="{FF2B5EF4-FFF2-40B4-BE49-F238E27FC236}">
                <a16:creationId xmlns:a16="http://schemas.microsoft.com/office/drawing/2014/main" id="{A7CEB0A2-E340-0C39-BED8-9576E62319B4}"/>
              </a:ext>
            </a:extLst>
          </p:cNvPr>
          <p:cNvSpPr>
            <a:spLocks noGrp="1"/>
          </p:cNvSpPr>
          <p:nvPr>
            <p:ph idx="1"/>
          </p:nvPr>
        </p:nvSpPr>
        <p:spPr/>
        <p:txBody>
          <a:bodyPr/>
          <a:lstStyle/>
          <a:p>
            <a:endParaRPr lang="en-US" altLang="en-US"/>
          </a:p>
        </p:txBody>
      </p:sp>
      <p:pic>
        <p:nvPicPr>
          <p:cNvPr id="145412" name="Picture 4">
            <a:extLst>
              <a:ext uri="{FF2B5EF4-FFF2-40B4-BE49-F238E27FC236}">
                <a16:creationId xmlns:a16="http://schemas.microsoft.com/office/drawing/2014/main" id="{E7E49155-E243-FEA0-4D71-B729F2E61A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337" t="6609" r="7970" b="40347"/>
          <a:stretch>
            <a:fillRect/>
          </a:stretch>
        </p:blipFill>
        <p:spPr bwMode="auto">
          <a:xfrm>
            <a:off x="-28575" y="1339850"/>
            <a:ext cx="9144000" cy="5375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Oval 4">
            <a:extLst>
              <a:ext uri="{FF2B5EF4-FFF2-40B4-BE49-F238E27FC236}">
                <a16:creationId xmlns:a16="http://schemas.microsoft.com/office/drawing/2014/main" id="{99791C85-942B-153B-6DA7-1B52B50F77D4}"/>
              </a:ext>
              <a:ext uri="{C183D7F6-B498-43B3-948B-1728B52AA6E4}">
                <adec:decorative xmlns:adec="http://schemas.microsoft.com/office/drawing/2017/decorative" val="1"/>
              </a:ext>
            </a:extLst>
          </p:cNvPr>
          <p:cNvSpPr/>
          <p:nvPr/>
        </p:nvSpPr>
        <p:spPr>
          <a:xfrm rot="16020000">
            <a:off x="7320756" y="3021807"/>
            <a:ext cx="822325" cy="2011362"/>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cxnSp>
        <p:nvCxnSpPr>
          <p:cNvPr id="6" name="Straight Arrow Connector 5">
            <a:extLst>
              <a:ext uri="{FF2B5EF4-FFF2-40B4-BE49-F238E27FC236}">
                <a16:creationId xmlns:a16="http://schemas.microsoft.com/office/drawing/2014/main" id="{9BF2E85E-D8A9-4D7E-6BD7-FF3C0CF43A80}"/>
              </a:ext>
              <a:ext uri="{C183D7F6-B498-43B3-948B-1728B52AA6E4}">
                <adec:decorative xmlns:adec="http://schemas.microsoft.com/office/drawing/2017/decorative" val="1"/>
              </a:ext>
            </a:extLst>
          </p:cNvPr>
          <p:cNvCxnSpPr/>
          <p:nvPr/>
        </p:nvCxnSpPr>
        <p:spPr>
          <a:xfrm flipH="1" flipV="1">
            <a:off x="6484938" y="2667000"/>
            <a:ext cx="84137" cy="1454150"/>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FF69FA5-17D7-2F6F-9F71-AE60E63DDC8C}"/>
              </a:ext>
              <a:ext uri="{C183D7F6-B498-43B3-948B-1728B52AA6E4}">
                <adec:decorative xmlns:adec="http://schemas.microsoft.com/office/drawing/2017/decorative" val="1"/>
              </a:ext>
            </a:extLst>
          </p:cNvPr>
          <p:cNvSpPr/>
          <p:nvPr/>
        </p:nvSpPr>
        <p:spPr>
          <a:xfrm rot="21660000">
            <a:off x="1849438" y="5367338"/>
            <a:ext cx="777875" cy="1295400"/>
          </a:xfrm>
          <a:prstGeom prst="rect">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Content Placeholder 2">
            <a:extLst>
              <a:ext uri="{FF2B5EF4-FFF2-40B4-BE49-F238E27FC236}">
                <a16:creationId xmlns:a16="http://schemas.microsoft.com/office/drawing/2014/main" id="{4F43AAEC-CC65-5227-49CF-327B80750571}"/>
              </a:ext>
            </a:extLst>
          </p:cNvPr>
          <p:cNvSpPr>
            <a:spLocks noGrp="1"/>
          </p:cNvSpPr>
          <p:nvPr>
            <p:ph idx="1"/>
          </p:nvPr>
        </p:nvSpPr>
        <p:spPr/>
        <p:txBody>
          <a:bodyPr/>
          <a:lstStyle/>
          <a:p>
            <a:endParaRPr lang="en-US" altLang="en-US"/>
          </a:p>
        </p:txBody>
      </p:sp>
      <p:pic>
        <p:nvPicPr>
          <p:cNvPr id="146435" name="Picture 2">
            <a:extLst>
              <a:ext uri="{FF2B5EF4-FFF2-40B4-BE49-F238E27FC236}">
                <a16:creationId xmlns:a16="http://schemas.microsoft.com/office/drawing/2014/main" id="{4DE7FC54-1228-FB0E-DAD7-B483D4C114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295400"/>
            <a:ext cx="8839200" cy="5146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a:extLst>
              <a:ext uri="{FF2B5EF4-FFF2-40B4-BE49-F238E27FC236}">
                <a16:creationId xmlns:a16="http://schemas.microsoft.com/office/drawing/2014/main" id="{E8D17E66-D15B-4F71-9AD4-DCE775DE8DD4}"/>
              </a:ext>
              <a:ext uri="{C183D7F6-B498-43B3-948B-1728B52AA6E4}">
                <adec:decorative xmlns:adec="http://schemas.microsoft.com/office/drawing/2017/decorative" val="1"/>
              </a:ext>
            </a:extLst>
          </p:cNvPr>
          <p:cNvSpPr/>
          <p:nvPr/>
        </p:nvSpPr>
        <p:spPr>
          <a:xfrm>
            <a:off x="860425" y="2590800"/>
            <a:ext cx="381000" cy="381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146437" name="Title 4">
            <a:extLst>
              <a:ext uri="{FF2B5EF4-FFF2-40B4-BE49-F238E27FC236}">
                <a16:creationId xmlns:a16="http://schemas.microsoft.com/office/drawing/2014/main" id="{57E7811E-1FE0-9D03-F586-9B5EBDDBFB8A}"/>
              </a:ext>
            </a:extLst>
          </p:cNvPr>
          <p:cNvSpPr>
            <a:spLocks noGrp="1"/>
          </p:cNvSpPr>
          <p:nvPr>
            <p:ph type="title"/>
          </p:nvPr>
        </p:nvSpPr>
        <p:spPr/>
        <p:txBody>
          <a:bodyPr/>
          <a:lstStyle/>
          <a:p>
            <a:pPr algn="l"/>
            <a:r>
              <a:rPr lang="en-US" altLang="en-US"/>
              <a:t>#4--How Many Lawn Drains</a:t>
            </a:r>
          </a:p>
        </p:txBody>
      </p:sp>
      <p:sp>
        <p:nvSpPr>
          <p:cNvPr id="7" name="Oval 6">
            <a:extLst>
              <a:ext uri="{FF2B5EF4-FFF2-40B4-BE49-F238E27FC236}">
                <a16:creationId xmlns:a16="http://schemas.microsoft.com/office/drawing/2014/main" id="{0F9E043C-3332-3983-3B5E-2D3B7DC982BA}"/>
              </a:ext>
              <a:ext uri="{C183D7F6-B498-43B3-948B-1728B52AA6E4}">
                <adec:decorative xmlns:adec="http://schemas.microsoft.com/office/drawing/2017/decorative" val="1"/>
              </a:ext>
            </a:extLst>
          </p:cNvPr>
          <p:cNvSpPr/>
          <p:nvPr/>
        </p:nvSpPr>
        <p:spPr>
          <a:xfrm>
            <a:off x="8224838" y="2019300"/>
            <a:ext cx="381000" cy="381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8" name="Oval 7">
            <a:extLst>
              <a:ext uri="{FF2B5EF4-FFF2-40B4-BE49-F238E27FC236}">
                <a16:creationId xmlns:a16="http://schemas.microsoft.com/office/drawing/2014/main" id="{DD155971-50E5-B144-8342-BE845405432A}"/>
              </a:ext>
              <a:ext uri="{C183D7F6-B498-43B3-948B-1728B52AA6E4}">
                <adec:decorative xmlns:adec="http://schemas.microsoft.com/office/drawing/2017/decorative" val="1"/>
              </a:ext>
            </a:extLst>
          </p:cNvPr>
          <p:cNvSpPr/>
          <p:nvPr/>
        </p:nvSpPr>
        <p:spPr>
          <a:xfrm>
            <a:off x="800100" y="5151438"/>
            <a:ext cx="381000" cy="381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9" name="Oval 8">
            <a:extLst>
              <a:ext uri="{FF2B5EF4-FFF2-40B4-BE49-F238E27FC236}">
                <a16:creationId xmlns:a16="http://schemas.microsoft.com/office/drawing/2014/main" id="{D655BC5F-929E-5B4B-2DA9-6CFB4437941C}"/>
              </a:ext>
              <a:ext uri="{C183D7F6-B498-43B3-948B-1728B52AA6E4}">
                <adec:decorative xmlns:adec="http://schemas.microsoft.com/office/drawing/2017/decorative" val="1"/>
              </a:ext>
            </a:extLst>
          </p:cNvPr>
          <p:cNvSpPr/>
          <p:nvPr/>
        </p:nvSpPr>
        <p:spPr>
          <a:xfrm>
            <a:off x="7696200" y="4551363"/>
            <a:ext cx="381000" cy="381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pic>
        <p:nvPicPr>
          <p:cNvPr id="146441" name="Picture 3">
            <a:extLst>
              <a:ext uri="{FF2B5EF4-FFF2-40B4-BE49-F238E27FC236}">
                <a16:creationId xmlns:a16="http://schemas.microsoft.com/office/drawing/2014/main" id="{E0EBD670-70CD-0AE2-DCFB-8A0741DA0F74}"/>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5875" y="4953000"/>
            <a:ext cx="5129213"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a:extLst>
              <a:ext uri="{FF2B5EF4-FFF2-40B4-BE49-F238E27FC236}">
                <a16:creationId xmlns:a16="http://schemas.microsoft.com/office/drawing/2014/main" id="{728D5103-7357-1080-946D-661C546D0EF1}"/>
              </a:ext>
              <a:ext uri="{C183D7F6-B498-43B3-948B-1728B52AA6E4}">
                <adec:decorative xmlns:adec="http://schemas.microsoft.com/office/drawing/2017/decorative" val="1"/>
              </a:ext>
            </a:extLst>
          </p:cNvPr>
          <p:cNvSpPr/>
          <p:nvPr/>
        </p:nvSpPr>
        <p:spPr>
          <a:xfrm>
            <a:off x="5181600" y="5610225"/>
            <a:ext cx="3489325" cy="40957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Title 1">
            <a:extLst>
              <a:ext uri="{FF2B5EF4-FFF2-40B4-BE49-F238E27FC236}">
                <a16:creationId xmlns:a16="http://schemas.microsoft.com/office/drawing/2014/main" id="{DEB204B2-1C11-39D9-D0EE-721838788D48}"/>
              </a:ext>
            </a:extLst>
          </p:cNvPr>
          <p:cNvSpPr>
            <a:spLocks noGrp="1"/>
          </p:cNvSpPr>
          <p:nvPr>
            <p:ph type="title"/>
          </p:nvPr>
        </p:nvSpPr>
        <p:spPr/>
        <p:txBody>
          <a:bodyPr>
            <a:normAutofit fontScale="90000"/>
          </a:bodyPr>
          <a:lstStyle/>
          <a:p>
            <a:pPr algn="l"/>
            <a:r>
              <a:rPr lang="en-US" altLang="en-US" sz="4000"/>
              <a:t>#5 Elevation at Bottom of Wet Swale</a:t>
            </a:r>
          </a:p>
        </p:txBody>
      </p:sp>
      <p:sp>
        <p:nvSpPr>
          <p:cNvPr id="147459" name="Content Placeholder 2">
            <a:extLst>
              <a:ext uri="{FF2B5EF4-FFF2-40B4-BE49-F238E27FC236}">
                <a16:creationId xmlns:a16="http://schemas.microsoft.com/office/drawing/2014/main" id="{BA636D44-7425-0A2F-B804-DD78B8EB90DE}"/>
              </a:ext>
            </a:extLst>
          </p:cNvPr>
          <p:cNvSpPr>
            <a:spLocks noGrp="1"/>
          </p:cNvSpPr>
          <p:nvPr>
            <p:ph idx="1"/>
          </p:nvPr>
        </p:nvSpPr>
        <p:spPr/>
        <p:txBody>
          <a:bodyPr/>
          <a:lstStyle/>
          <a:p>
            <a:endParaRPr lang="en-US" altLang="en-US"/>
          </a:p>
        </p:txBody>
      </p:sp>
      <p:pic>
        <p:nvPicPr>
          <p:cNvPr id="147460" name="Picture 2">
            <a:extLst>
              <a:ext uri="{FF2B5EF4-FFF2-40B4-BE49-F238E27FC236}">
                <a16:creationId xmlns:a16="http://schemas.microsoft.com/office/drawing/2014/main" id="{23237602-3372-F38D-0B88-FA036875E6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481138"/>
            <a:ext cx="9315450" cy="5376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ounded Rectangle 3">
            <a:extLst>
              <a:ext uri="{FF2B5EF4-FFF2-40B4-BE49-F238E27FC236}">
                <a16:creationId xmlns:a16="http://schemas.microsoft.com/office/drawing/2014/main" id="{662F31D4-AC2C-A5F9-DAAA-8D07268C05EB}"/>
              </a:ext>
              <a:ext uri="{C183D7F6-B498-43B3-948B-1728B52AA6E4}">
                <adec:decorative xmlns:adec="http://schemas.microsoft.com/office/drawing/2017/decorative" val="1"/>
              </a:ext>
            </a:extLst>
          </p:cNvPr>
          <p:cNvSpPr/>
          <p:nvPr/>
        </p:nvSpPr>
        <p:spPr>
          <a:xfrm>
            <a:off x="3124200" y="2438400"/>
            <a:ext cx="1381125" cy="160020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Title 1">
            <a:extLst>
              <a:ext uri="{FF2B5EF4-FFF2-40B4-BE49-F238E27FC236}">
                <a16:creationId xmlns:a16="http://schemas.microsoft.com/office/drawing/2014/main" id="{99445329-A23A-F312-B1EA-2E2AA45A13F2}"/>
              </a:ext>
            </a:extLst>
          </p:cNvPr>
          <p:cNvSpPr>
            <a:spLocks noGrp="1"/>
          </p:cNvSpPr>
          <p:nvPr>
            <p:ph type="title"/>
          </p:nvPr>
        </p:nvSpPr>
        <p:spPr/>
        <p:txBody>
          <a:bodyPr>
            <a:normAutofit fontScale="90000"/>
          </a:bodyPr>
          <a:lstStyle/>
          <a:p>
            <a:pPr algn="l"/>
            <a:r>
              <a:rPr lang="en-US" altLang="en-US"/>
              <a:t>#6 Elevation of Wetlands Flag #21</a:t>
            </a:r>
          </a:p>
        </p:txBody>
      </p:sp>
      <p:sp>
        <p:nvSpPr>
          <p:cNvPr id="148483" name="Content Placeholder 2">
            <a:extLst>
              <a:ext uri="{FF2B5EF4-FFF2-40B4-BE49-F238E27FC236}">
                <a16:creationId xmlns:a16="http://schemas.microsoft.com/office/drawing/2014/main" id="{7C691FAA-A808-41B6-1269-2A8A46BD01FE}"/>
              </a:ext>
            </a:extLst>
          </p:cNvPr>
          <p:cNvSpPr>
            <a:spLocks noGrp="1"/>
          </p:cNvSpPr>
          <p:nvPr>
            <p:ph idx="1"/>
          </p:nvPr>
        </p:nvSpPr>
        <p:spPr/>
        <p:txBody>
          <a:bodyPr/>
          <a:lstStyle/>
          <a:p>
            <a:endParaRPr lang="en-US" altLang="en-US"/>
          </a:p>
        </p:txBody>
      </p:sp>
      <p:pic>
        <p:nvPicPr>
          <p:cNvPr id="148484" name="Picture 2">
            <a:extLst>
              <a:ext uri="{FF2B5EF4-FFF2-40B4-BE49-F238E27FC236}">
                <a16:creationId xmlns:a16="http://schemas.microsoft.com/office/drawing/2014/main" id="{3A4E8403-44C4-06BE-5D6E-7FD3C957F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8" y="1487488"/>
            <a:ext cx="9136062" cy="7258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a:extLst>
              <a:ext uri="{FF2B5EF4-FFF2-40B4-BE49-F238E27FC236}">
                <a16:creationId xmlns:a16="http://schemas.microsoft.com/office/drawing/2014/main" id="{1DD58112-4778-4E43-D3A1-41A230E35CB3}"/>
              </a:ext>
              <a:ext uri="{C183D7F6-B498-43B3-948B-1728B52AA6E4}">
                <adec:decorative xmlns:adec="http://schemas.microsoft.com/office/drawing/2017/decorative" val="1"/>
              </a:ext>
            </a:extLst>
          </p:cNvPr>
          <p:cNvSpPr/>
          <p:nvPr/>
        </p:nvSpPr>
        <p:spPr>
          <a:xfrm>
            <a:off x="1760538" y="2855913"/>
            <a:ext cx="609600" cy="304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9" name="Rectangle 8">
            <a:extLst>
              <a:ext uri="{FF2B5EF4-FFF2-40B4-BE49-F238E27FC236}">
                <a16:creationId xmlns:a16="http://schemas.microsoft.com/office/drawing/2014/main" id="{BE39FE0C-E9BC-A837-1A11-D5226E261763}"/>
              </a:ext>
              <a:ext uri="{C183D7F6-B498-43B3-948B-1728B52AA6E4}">
                <adec:decorative xmlns:adec="http://schemas.microsoft.com/office/drawing/2017/decorative" val="1"/>
              </a:ext>
            </a:extLst>
          </p:cNvPr>
          <p:cNvSpPr/>
          <p:nvPr/>
        </p:nvSpPr>
        <p:spPr>
          <a:xfrm>
            <a:off x="3300413" y="2576513"/>
            <a:ext cx="609600" cy="86201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cxnSp>
        <p:nvCxnSpPr>
          <p:cNvPr id="10" name="Straight Connector 9">
            <a:extLst>
              <a:ext uri="{FF2B5EF4-FFF2-40B4-BE49-F238E27FC236}">
                <a16:creationId xmlns:a16="http://schemas.microsoft.com/office/drawing/2014/main" id="{65FD373A-4BC9-87D0-4230-88E8352382F0}"/>
              </a:ext>
              <a:ext uri="{C183D7F6-B498-43B3-948B-1728B52AA6E4}">
                <adec:decorative xmlns:adec="http://schemas.microsoft.com/office/drawing/2017/decorative" val="1"/>
              </a:ext>
            </a:extLst>
          </p:cNvPr>
          <p:cNvCxnSpPr>
            <a:stCxn id="7" idx="3"/>
            <a:endCxn id="9" idx="1"/>
          </p:cNvCxnSpPr>
          <p:nvPr/>
        </p:nvCxnSpPr>
        <p:spPr>
          <a:xfrm>
            <a:off x="2370138" y="3008313"/>
            <a:ext cx="93027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Title 1">
            <a:extLst>
              <a:ext uri="{FF2B5EF4-FFF2-40B4-BE49-F238E27FC236}">
                <a16:creationId xmlns:a16="http://schemas.microsoft.com/office/drawing/2014/main" id="{E2875993-2874-2E24-A0AF-2D7FD60AE4D4}"/>
              </a:ext>
            </a:extLst>
          </p:cNvPr>
          <p:cNvSpPr>
            <a:spLocks noGrp="1"/>
          </p:cNvSpPr>
          <p:nvPr>
            <p:ph type="title"/>
          </p:nvPr>
        </p:nvSpPr>
        <p:spPr/>
        <p:txBody>
          <a:bodyPr/>
          <a:lstStyle/>
          <a:p>
            <a:pPr algn="l"/>
            <a:r>
              <a:rPr lang="en-US" altLang="en-US"/>
              <a:t>#7 Distance from CB01 to CB02</a:t>
            </a:r>
          </a:p>
        </p:txBody>
      </p:sp>
      <p:sp>
        <p:nvSpPr>
          <p:cNvPr id="149507" name="Content Placeholder 2">
            <a:extLst>
              <a:ext uri="{FF2B5EF4-FFF2-40B4-BE49-F238E27FC236}">
                <a16:creationId xmlns:a16="http://schemas.microsoft.com/office/drawing/2014/main" id="{69C38BFA-EF0B-83FC-4DB3-2834DE8F4C74}"/>
              </a:ext>
            </a:extLst>
          </p:cNvPr>
          <p:cNvSpPr>
            <a:spLocks noGrp="1"/>
          </p:cNvSpPr>
          <p:nvPr>
            <p:ph idx="1"/>
          </p:nvPr>
        </p:nvSpPr>
        <p:spPr/>
        <p:txBody>
          <a:bodyPr/>
          <a:lstStyle/>
          <a:p>
            <a:endParaRPr lang="en-US" altLang="en-US"/>
          </a:p>
        </p:txBody>
      </p:sp>
      <p:pic>
        <p:nvPicPr>
          <p:cNvPr id="149508" name="Picture 2">
            <a:extLst>
              <a:ext uri="{FF2B5EF4-FFF2-40B4-BE49-F238E27FC236}">
                <a16:creationId xmlns:a16="http://schemas.microsoft.com/office/drawing/2014/main" id="{CA5C4318-C817-6285-67BC-575BBAFAE2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1497013"/>
            <a:ext cx="9296400" cy="6284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 name="Straight Arrow Connector 6">
            <a:extLst>
              <a:ext uri="{FF2B5EF4-FFF2-40B4-BE49-F238E27FC236}">
                <a16:creationId xmlns:a16="http://schemas.microsoft.com/office/drawing/2014/main" id="{338C0262-B953-7964-7278-E135FDE2A5C8}"/>
              </a:ext>
              <a:ext uri="{C183D7F6-B498-43B3-948B-1728B52AA6E4}">
                <adec:decorative xmlns:adec="http://schemas.microsoft.com/office/drawing/2017/decorative" val="1"/>
              </a:ext>
            </a:extLst>
          </p:cNvPr>
          <p:cNvCxnSpPr/>
          <p:nvPr/>
        </p:nvCxnSpPr>
        <p:spPr>
          <a:xfrm>
            <a:off x="2133600" y="2667000"/>
            <a:ext cx="3048000" cy="2057400"/>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49510" name="TextBox 10">
            <a:extLst>
              <a:ext uri="{FF2B5EF4-FFF2-40B4-BE49-F238E27FC236}">
                <a16:creationId xmlns:a16="http://schemas.microsoft.com/office/drawing/2014/main" id="{D3C4CB5A-502C-2699-3997-96E2952CA619}"/>
              </a:ext>
            </a:extLst>
          </p:cNvPr>
          <p:cNvSpPr txBox="1">
            <a:spLocks noChangeArrowheads="1"/>
          </p:cNvSpPr>
          <p:nvPr/>
        </p:nvSpPr>
        <p:spPr bwMode="auto">
          <a:xfrm>
            <a:off x="2514600" y="3763963"/>
            <a:ext cx="685800" cy="460375"/>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lIns="91397" tIns="45699" rIns="91397" bIns="45699">
            <a:spAutoFit/>
          </a:bodyPr>
          <a:lstStyle/>
          <a:p>
            <a:r>
              <a:rPr lang="en-US" altLang="en-US">
                <a:solidFill>
                  <a:srgbClr val="FF0000"/>
                </a:solidFill>
              </a:rPr>
              <a:t>90’</a:t>
            </a:r>
          </a:p>
        </p:txBody>
      </p:sp>
    </p:spTree>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Title 1">
            <a:extLst>
              <a:ext uri="{FF2B5EF4-FFF2-40B4-BE49-F238E27FC236}">
                <a16:creationId xmlns:a16="http://schemas.microsoft.com/office/drawing/2014/main" id="{5A4DA2E8-C708-5D6F-D56B-C63A0359F828}"/>
              </a:ext>
            </a:extLst>
          </p:cNvPr>
          <p:cNvSpPr>
            <a:spLocks noGrp="1"/>
          </p:cNvSpPr>
          <p:nvPr>
            <p:ph type="title"/>
          </p:nvPr>
        </p:nvSpPr>
        <p:spPr/>
        <p:txBody>
          <a:bodyPr>
            <a:normAutofit fontScale="90000"/>
          </a:bodyPr>
          <a:lstStyle/>
          <a:p>
            <a:pPr algn="l"/>
            <a:r>
              <a:rPr lang="en-US" altLang="en-US"/>
              <a:t>#8 Basketball Court Detail Sheet</a:t>
            </a:r>
          </a:p>
        </p:txBody>
      </p:sp>
      <p:sp>
        <p:nvSpPr>
          <p:cNvPr id="150531" name="Content Placeholder 2">
            <a:extLst>
              <a:ext uri="{FF2B5EF4-FFF2-40B4-BE49-F238E27FC236}">
                <a16:creationId xmlns:a16="http://schemas.microsoft.com/office/drawing/2014/main" id="{8FBADF60-73C2-65F9-23A3-0CF0C9CFB1CD}"/>
              </a:ext>
            </a:extLst>
          </p:cNvPr>
          <p:cNvSpPr>
            <a:spLocks noGrp="1"/>
          </p:cNvSpPr>
          <p:nvPr>
            <p:ph idx="1"/>
          </p:nvPr>
        </p:nvSpPr>
        <p:spPr/>
        <p:txBody>
          <a:bodyPr/>
          <a:lstStyle/>
          <a:p>
            <a:endParaRPr lang="en-US" altLang="en-US"/>
          </a:p>
        </p:txBody>
      </p:sp>
      <p:pic>
        <p:nvPicPr>
          <p:cNvPr id="150532" name="Picture 2">
            <a:extLst>
              <a:ext uri="{FF2B5EF4-FFF2-40B4-BE49-F238E27FC236}">
                <a16:creationId xmlns:a16="http://schemas.microsoft.com/office/drawing/2014/main" id="{E67F8FF1-C7E4-6495-AB6A-F367685051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06500"/>
            <a:ext cx="9090025" cy="5695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ounded Rectangle 3">
            <a:extLst>
              <a:ext uri="{FF2B5EF4-FFF2-40B4-BE49-F238E27FC236}">
                <a16:creationId xmlns:a16="http://schemas.microsoft.com/office/drawing/2014/main" id="{96095C0F-C7F9-4B65-66B6-7C9E33266C3F}"/>
              </a:ext>
              <a:ext uri="{C183D7F6-B498-43B3-948B-1728B52AA6E4}">
                <adec:decorative xmlns:adec="http://schemas.microsoft.com/office/drawing/2017/decorative" val="1"/>
              </a:ext>
            </a:extLst>
          </p:cNvPr>
          <p:cNvSpPr/>
          <p:nvPr/>
        </p:nvSpPr>
        <p:spPr>
          <a:xfrm>
            <a:off x="4267200" y="2895600"/>
            <a:ext cx="2590800" cy="83820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Title 1">
            <a:extLst>
              <a:ext uri="{FF2B5EF4-FFF2-40B4-BE49-F238E27FC236}">
                <a16:creationId xmlns:a16="http://schemas.microsoft.com/office/drawing/2014/main" id="{49048775-06A6-18BF-075E-1AA6AA2F9D22}"/>
              </a:ext>
            </a:extLst>
          </p:cNvPr>
          <p:cNvSpPr>
            <a:spLocks noGrp="1"/>
          </p:cNvSpPr>
          <p:nvPr>
            <p:ph type="title"/>
          </p:nvPr>
        </p:nvSpPr>
        <p:spPr/>
        <p:txBody>
          <a:bodyPr>
            <a:normAutofit fontScale="90000"/>
          </a:bodyPr>
          <a:lstStyle/>
          <a:p>
            <a:pPr algn="l"/>
            <a:r>
              <a:rPr lang="en-US" altLang="en-US"/>
              <a:t>#9 Sidewalk Treatment at Entrance </a:t>
            </a:r>
          </a:p>
        </p:txBody>
      </p:sp>
      <p:sp>
        <p:nvSpPr>
          <p:cNvPr id="151555" name="Content Placeholder 2">
            <a:extLst>
              <a:ext uri="{FF2B5EF4-FFF2-40B4-BE49-F238E27FC236}">
                <a16:creationId xmlns:a16="http://schemas.microsoft.com/office/drawing/2014/main" id="{BADB15B6-5900-E516-388D-9CAFDC274E6F}"/>
              </a:ext>
            </a:extLst>
          </p:cNvPr>
          <p:cNvSpPr>
            <a:spLocks noGrp="1"/>
          </p:cNvSpPr>
          <p:nvPr>
            <p:ph idx="1"/>
          </p:nvPr>
        </p:nvSpPr>
        <p:spPr/>
        <p:txBody>
          <a:bodyPr/>
          <a:lstStyle/>
          <a:p>
            <a:endParaRPr lang="en-US" altLang="en-US"/>
          </a:p>
        </p:txBody>
      </p:sp>
      <p:pic>
        <p:nvPicPr>
          <p:cNvPr id="151556" name="Picture 2">
            <a:extLst>
              <a:ext uri="{FF2B5EF4-FFF2-40B4-BE49-F238E27FC236}">
                <a16:creationId xmlns:a16="http://schemas.microsoft.com/office/drawing/2014/main" id="{D202910E-EF53-D2B6-403D-8564033C90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762" t="9407"/>
          <a:stretch>
            <a:fillRect/>
          </a:stretch>
        </p:blipFill>
        <p:spPr bwMode="auto">
          <a:xfrm>
            <a:off x="0" y="1476375"/>
            <a:ext cx="9210675" cy="541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1557" name="Picture 3">
            <a:extLst>
              <a:ext uri="{FF2B5EF4-FFF2-40B4-BE49-F238E27FC236}">
                <a16:creationId xmlns:a16="http://schemas.microsoft.com/office/drawing/2014/main" id="{B4C29796-59C0-6722-A582-C6A4412D1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872"/>
          <a:stretch>
            <a:fillRect/>
          </a:stretch>
        </p:blipFill>
        <p:spPr bwMode="auto">
          <a:xfrm>
            <a:off x="5394325" y="4872038"/>
            <a:ext cx="3800475" cy="1985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ounded Rectangle 3">
            <a:extLst>
              <a:ext uri="{FF2B5EF4-FFF2-40B4-BE49-F238E27FC236}">
                <a16:creationId xmlns:a16="http://schemas.microsoft.com/office/drawing/2014/main" id="{17BA9A30-D349-40C3-435E-76E8BF3460FB}"/>
              </a:ext>
              <a:ext uri="{C183D7F6-B498-43B3-948B-1728B52AA6E4}">
                <adec:decorative xmlns:adec="http://schemas.microsoft.com/office/drawing/2017/decorative" val="1"/>
              </a:ext>
            </a:extLst>
          </p:cNvPr>
          <p:cNvSpPr/>
          <p:nvPr/>
        </p:nvSpPr>
        <p:spPr>
          <a:xfrm>
            <a:off x="533400" y="2971800"/>
            <a:ext cx="6248400" cy="213360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5" name="Rounded Rectangle 4">
            <a:extLst>
              <a:ext uri="{FF2B5EF4-FFF2-40B4-BE49-F238E27FC236}">
                <a16:creationId xmlns:a16="http://schemas.microsoft.com/office/drawing/2014/main" id="{F73DDD44-BAE6-8407-3069-DE1E0B49A95A}"/>
              </a:ext>
              <a:ext uri="{C183D7F6-B498-43B3-948B-1728B52AA6E4}">
                <adec:decorative xmlns:adec="http://schemas.microsoft.com/office/drawing/2017/decorative" val="1"/>
              </a:ext>
            </a:extLst>
          </p:cNvPr>
          <p:cNvSpPr/>
          <p:nvPr/>
        </p:nvSpPr>
        <p:spPr>
          <a:xfrm>
            <a:off x="6019800" y="5181600"/>
            <a:ext cx="3124200" cy="45720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Tree>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Title 1">
            <a:extLst>
              <a:ext uri="{FF2B5EF4-FFF2-40B4-BE49-F238E27FC236}">
                <a16:creationId xmlns:a16="http://schemas.microsoft.com/office/drawing/2014/main" id="{971A489E-841C-F32A-E5DB-56BA4BB60ABF}"/>
              </a:ext>
            </a:extLst>
          </p:cNvPr>
          <p:cNvSpPr>
            <a:spLocks noGrp="1"/>
          </p:cNvSpPr>
          <p:nvPr>
            <p:ph type="title"/>
          </p:nvPr>
        </p:nvSpPr>
        <p:spPr/>
        <p:txBody>
          <a:bodyPr>
            <a:normAutofit fontScale="90000"/>
          </a:bodyPr>
          <a:lstStyle/>
          <a:p>
            <a:pPr algn="l"/>
            <a:r>
              <a:rPr lang="en-US" altLang="en-US"/>
              <a:t>#10 Trees Along Great Neck Rd.</a:t>
            </a:r>
          </a:p>
        </p:txBody>
      </p:sp>
      <p:sp>
        <p:nvSpPr>
          <p:cNvPr id="152579" name="Content Placeholder 2">
            <a:extLst>
              <a:ext uri="{FF2B5EF4-FFF2-40B4-BE49-F238E27FC236}">
                <a16:creationId xmlns:a16="http://schemas.microsoft.com/office/drawing/2014/main" id="{FC5342F7-0B44-345D-0ECD-29D5FE6D65E4}"/>
              </a:ext>
            </a:extLst>
          </p:cNvPr>
          <p:cNvSpPr>
            <a:spLocks noGrp="1"/>
          </p:cNvSpPr>
          <p:nvPr>
            <p:ph idx="1"/>
          </p:nvPr>
        </p:nvSpPr>
        <p:spPr/>
        <p:txBody>
          <a:bodyPr/>
          <a:lstStyle/>
          <a:p>
            <a:endParaRPr lang="en-US" altLang="en-US"/>
          </a:p>
        </p:txBody>
      </p:sp>
      <p:pic>
        <p:nvPicPr>
          <p:cNvPr id="152580" name="Picture 2">
            <a:extLst>
              <a:ext uri="{FF2B5EF4-FFF2-40B4-BE49-F238E27FC236}">
                <a16:creationId xmlns:a16="http://schemas.microsoft.com/office/drawing/2014/main" id="{03F2A1A3-2479-D710-96C2-68E388DED6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143000"/>
            <a:ext cx="9950450" cy="6780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a:extLst>
              <a:ext uri="{FF2B5EF4-FFF2-40B4-BE49-F238E27FC236}">
                <a16:creationId xmlns:a16="http://schemas.microsoft.com/office/drawing/2014/main" id="{720497BA-3139-DD8F-E6DD-68403CE4500E}"/>
              </a:ext>
              <a:ext uri="{C183D7F6-B498-43B3-948B-1728B52AA6E4}">
                <adec:decorative xmlns:adec="http://schemas.microsoft.com/office/drawing/2017/decorative" val="1"/>
              </a:ext>
            </a:extLst>
          </p:cNvPr>
          <p:cNvSpPr/>
          <p:nvPr/>
        </p:nvSpPr>
        <p:spPr>
          <a:xfrm>
            <a:off x="5181600" y="2743200"/>
            <a:ext cx="609600" cy="5334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sp>
        <p:nvSpPr>
          <p:cNvPr id="6" name="Rectangle 5">
            <a:extLst>
              <a:ext uri="{FF2B5EF4-FFF2-40B4-BE49-F238E27FC236}">
                <a16:creationId xmlns:a16="http://schemas.microsoft.com/office/drawing/2014/main" id="{B3F29B13-45DC-80E8-1BE7-9F9BFC6AF727}"/>
              </a:ext>
              <a:ext uri="{C183D7F6-B498-43B3-948B-1728B52AA6E4}">
                <adec:decorative xmlns:adec="http://schemas.microsoft.com/office/drawing/2017/decorative" val="1"/>
              </a:ext>
            </a:extLst>
          </p:cNvPr>
          <p:cNvSpPr/>
          <p:nvPr/>
        </p:nvSpPr>
        <p:spPr>
          <a:xfrm>
            <a:off x="2971800" y="6019800"/>
            <a:ext cx="609600" cy="5334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97" tIns="45699" rIns="91397" bIns="45699" anchor="ctr"/>
          <a:lstStyle/>
          <a:p>
            <a:pPr algn="ctr">
              <a:defRPr/>
            </a:pPr>
            <a:endParaRPr lang="en-US"/>
          </a:p>
        </p:txBody>
      </p:sp>
      <p:cxnSp>
        <p:nvCxnSpPr>
          <p:cNvPr id="7" name="Straight Connector 6">
            <a:extLst>
              <a:ext uri="{FF2B5EF4-FFF2-40B4-BE49-F238E27FC236}">
                <a16:creationId xmlns:a16="http://schemas.microsoft.com/office/drawing/2014/main" id="{4563EA90-CC04-27F4-C462-808C983151EB}"/>
              </a:ext>
              <a:ext uri="{C183D7F6-B498-43B3-948B-1728B52AA6E4}">
                <adec:decorative xmlns:adec="http://schemas.microsoft.com/office/drawing/2017/decorative" val="1"/>
              </a:ext>
            </a:extLst>
          </p:cNvPr>
          <p:cNvCxnSpPr/>
          <p:nvPr/>
        </p:nvCxnSpPr>
        <p:spPr>
          <a:xfrm flipH="1">
            <a:off x="3581400" y="3276600"/>
            <a:ext cx="1600200" cy="274320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Title 1">
            <a:extLst>
              <a:ext uri="{FF2B5EF4-FFF2-40B4-BE49-F238E27FC236}">
                <a16:creationId xmlns:a16="http://schemas.microsoft.com/office/drawing/2014/main" id="{A4BFC3B1-6423-3524-1D67-A52C7C1D2719}"/>
              </a:ext>
            </a:extLst>
          </p:cNvPr>
          <p:cNvSpPr>
            <a:spLocks noGrp="1"/>
          </p:cNvSpPr>
          <p:nvPr>
            <p:ph type="title"/>
          </p:nvPr>
        </p:nvSpPr>
        <p:spPr/>
        <p:txBody>
          <a:bodyPr/>
          <a:lstStyle/>
          <a:p>
            <a:pPr algn="l"/>
            <a:r>
              <a:rPr lang="en-US" altLang="en-US"/>
              <a:t>#11 Plants in Wet Swale</a:t>
            </a:r>
          </a:p>
        </p:txBody>
      </p:sp>
      <p:sp>
        <p:nvSpPr>
          <p:cNvPr id="153603" name="Content Placeholder 2">
            <a:extLst>
              <a:ext uri="{FF2B5EF4-FFF2-40B4-BE49-F238E27FC236}">
                <a16:creationId xmlns:a16="http://schemas.microsoft.com/office/drawing/2014/main" id="{FD88170E-00D0-6744-2EA3-52E11D69902C}"/>
              </a:ext>
            </a:extLst>
          </p:cNvPr>
          <p:cNvSpPr>
            <a:spLocks noGrp="1"/>
          </p:cNvSpPr>
          <p:nvPr>
            <p:ph idx="1"/>
          </p:nvPr>
        </p:nvSpPr>
        <p:spPr/>
        <p:txBody>
          <a:bodyPr/>
          <a:lstStyle/>
          <a:p>
            <a:endParaRPr lang="en-US" altLang="en-US"/>
          </a:p>
        </p:txBody>
      </p:sp>
      <p:pic>
        <p:nvPicPr>
          <p:cNvPr id="153604" name="Picture 2">
            <a:extLst>
              <a:ext uri="{FF2B5EF4-FFF2-40B4-BE49-F238E27FC236}">
                <a16:creationId xmlns:a16="http://schemas.microsoft.com/office/drawing/2014/main" id="{5257846E-BCA3-0F47-23E0-A67DD71DEE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95400"/>
            <a:ext cx="9144000"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Left Brace 3">
            <a:extLst>
              <a:ext uri="{FF2B5EF4-FFF2-40B4-BE49-F238E27FC236}">
                <a16:creationId xmlns:a16="http://schemas.microsoft.com/office/drawing/2014/main" id="{09C5009D-06FA-B0C9-2212-4EA3104035D2}"/>
              </a:ext>
              <a:ext uri="{C183D7F6-B498-43B3-948B-1728B52AA6E4}">
                <adec:decorative xmlns:adec="http://schemas.microsoft.com/office/drawing/2017/decorative" val="1"/>
              </a:ext>
            </a:extLst>
          </p:cNvPr>
          <p:cNvSpPr/>
          <p:nvPr/>
        </p:nvSpPr>
        <p:spPr>
          <a:xfrm>
            <a:off x="990600" y="5410200"/>
            <a:ext cx="228600" cy="1219200"/>
          </a:xfrm>
          <a:prstGeom prst="lef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lIns="91397" tIns="45699" rIns="91397" bIns="45699" anchor="ctr"/>
          <a:lstStyle/>
          <a:p>
            <a:pPr algn="ctr">
              <a:defRPr/>
            </a:pPr>
            <a:endParaRPr lang="en-US"/>
          </a:p>
        </p:txBody>
      </p:sp>
      <p:cxnSp>
        <p:nvCxnSpPr>
          <p:cNvPr id="6" name="Straight Connector 5">
            <a:extLst>
              <a:ext uri="{FF2B5EF4-FFF2-40B4-BE49-F238E27FC236}">
                <a16:creationId xmlns:a16="http://schemas.microsoft.com/office/drawing/2014/main" id="{7665D772-452E-9EAE-A680-77ED6ACBB368}"/>
              </a:ext>
              <a:ext uri="{C183D7F6-B498-43B3-948B-1728B52AA6E4}">
                <adec:decorative xmlns:adec="http://schemas.microsoft.com/office/drawing/2017/decorative" val="1"/>
              </a:ext>
            </a:extLst>
          </p:cNvPr>
          <p:cNvCxnSpPr/>
          <p:nvPr/>
        </p:nvCxnSpPr>
        <p:spPr>
          <a:xfrm>
            <a:off x="1371600" y="1981200"/>
            <a:ext cx="144780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a:extLst>
              <a:ext uri="{FF2B5EF4-FFF2-40B4-BE49-F238E27FC236}">
                <a16:creationId xmlns:a16="http://schemas.microsoft.com/office/drawing/2014/main" id="{4286E0A1-6E77-AB5F-1C11-98C1F35300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9525"/>
            <a:ext cx="8229600" cy="6659563"/>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a:extLst>
              <a:ext uri="{FF2B5EF4-FFF2-40B4-BE49-F238E27FC236}">
                <a16:creationId xmlns:a16="http://schemas.microsoft.com/office/drawing/2014/main" id="{76B5B12F-504D-30F5-E0A2-1955A58F8CEC}"/>
              </a:ext>
              <a:ext uri="{C183D7F6-B498-43B3-948B-1728B52AA6E4}">
                <adec:decorative xmlns:adec="http://schemas.microsoft.com/office/drawing/2017/decorative" val="1"/>
              </a:ext>
            </a:extLst>
          </p:cNvPr>
          <p:cNvSpPr/>
          <p:nvPr/>
        </p:nvSpPr>
        <p:spPr>
          <a:xfrm flipH="1" flipV="1">
            <a:off x="5410200" y="990600"/>
            <a:ext cx="152400" cy="152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7" name="Oval 6">
            <a:extLst>
              <a:ext uri="{FF2B5EF4-FFF2-40B4-BE49-F238E27FC236}">
                <a16:creationId xmlns:a16="http://schemas.microsoft.com/office/drawing/2014/main" id="{F193D751-A585-8269-1144-975A9ED7F218}"/>
              </a:ext>
              <a:ext uri="{C183D7F6-B498-43B3-948B-1728B52AA6E4}">
                <adec:decorative xmlns:adec="http://schemas.microsoft.com/office/drawing/2017/decorative" val="1"/>
              </a:ext>
            </a:extLst>
          </p:cNvPr>
          <p:cNvSpPr/>
          <p:nvPr/>
        </p:nvSpPr>
        <p:spPr>
          <a:xfrm flipH="1" flipV="1">
            <a:off x="7543800" y="1304925"/>
            <a:ext cx="152400" cy="1524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8" name="Oval 7">
            <a:extLst>
              <a:ext uri="{FF2B5EF4-FFF2-40B4-BE49-F238E27FC236}">
                <a16:creationId xmlns:a16="http://schemas.microsoft.com/office/drawing/2014/main" id="{08291C17-6E80-9DBF-B961-B13BF482600A}"/>
              </a:ext>
              <a:ext uri="{C183D7F6-B498-43B3-948B-1728B52AA6E4}">
                <adec:decorative xmlns:adec="http://schemas.microsoft.com/office/drawing/2017/decorative" val="1"/>
              </a:ext>
            </a:extLst>
          </p:cNvPr>
          <p:cNvSpPr/>
          <p:nvPr/>
        </p:nvSpPr>
        <p:spPr>
          <a:xfrm flipH="1" flipV="1">
            <a:off x="5715000" y="36576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9" name="Oval 8">
            <a:extLst>
              <a:ext uri="{FF2B5EF4-FFF2-40B4-BE49-F238E27FC236}">
                <a16:creationId xmlns:a16="http://schemas.microsoft.com/office/drawing/2014/main" id="{E9790CD0-1987-BF89-49BA-1CC79F120AF5}"/>
              </a:ext>
              <a:ext uri="{C183D7F6-B498-43B3-948B-1728B52AA6E4}">
                <adec:decorative xmlns:adec="http://schemas.microsoft.com/office/drawing/2017/decorative" val="1"/>
              </a:ext>
            </a:extLst>
          </p:cNvPr>
          <p:cNvSpPr/>
          <p:nvPr/>
        </p:nvSpPr>
        <p:spPr>
          <a:xfrm flipH="1" flipV="1">
            <a:off x="2057400" y="2209800"/>
            <a:ext cx="152400" cy="152400"/>
          </a:xfrm>
          <a:prstGeom prst="ellipse">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lIns="91388" tIns="45694" rIns="91388" bIns="45694" anchor="ctr"/>
          <a:lstStyle/>
          <a:p>
            <a:pPr algn="ctr" fontAlgn="auto">
              <a:spcBef>
                <a:spcPts val="0"/>
              </a:spcBef>
              <a:spcAft>
                <a:spcPts val="0"/>
              </a:spcAft>
              <a:defRPr/>
            </a:pPr>
            <a:endParaRPr lang="en-US" sz="1800">
              <a:solidFill>
                <a:prstClr val="white"/>
              </a:solidFill>
            </a:endParaRPr>
          </a:p>
        </p:txBody>
      </p:sp>
      <p:sp>
        <p:nvSpPr>
          <p:cNvPr id="5" name="Freeform 4">
            <a:extLst>
              <a:ext uri="{FF2B5EF4-FFF2-40B4-BE49-F238E27FC236}">
                <a16:creationId xmlns:a16="http://schemas.microsoft.com/office/drawing/2014/main" id="{29614DD1-2547-6DFE-992E-E9AFD4C55AB5}"/>
              </a:ext>
              <a:ext uri="{C183D7F6-B498-43B3-948B-1728B52AA6E4}">
                <adec:decorative xmlns:adec="http://schemas.microsoft.com/office/drawing/2017/decorative" val="1"/>
              </a:ext>
            </a:extLst>
          </p:cNvPr>
          <p:cNvSpPr/>
          <p:nvPr/>
        </p:nvSpPr>
        <p:spPr>
          <a:xfrm>
            <a:off x="1905000" y="723900"/>
            <a:ext cx="5308600" cy="4067175"/>
          </a:xfrm>
          <a:custGeom>
            <a:avLst/>
            <a:gdLst>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124450 w 5308975"/>
              <a:gd name="connsiteY40" fmla="*/ 2286000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153025 w 5308975"/>
              <a:gd name="connsiteY52" fmla="*/ 3295650 h 4067175"/>
              <a:gd name="connsiteX53" fmla="*/ 4762500 w 5308975"/>
              <a:gd name="connsiteY53" fmla="*/ 3314700 h 4067175"/>
              <a:gd name="connsiteX54" fmla="*/ 4791075 w 5308975"/>
              <a:gd name="connsiteY54" fmla="*/ 3295650 h 4067175"/>
              <a:gd name="connsiteX55" fmla="*/ 4972050 w 5308975"/>
              <a:gd name="connsiteY55" fmla="*/ 3324225 h 4067175"/>
              <a:gd name="connsiteX56" fmla="*/ 5010150 w 5308975"/>
              <a:gd name="connsiteY56" fmla="*/ 3333750 h 4067175"/>
              <a:gd name="connsiteX57" fmla="*/ 5067300 w 5308975"/>
              <a:gd name="connsiteY57" fmla="*/ 3352800 h 4067175"/>
              <a:gd name="connsiteX58" fmla="*/ 5200650 w 5308975"/>
              <a:gd name="connsiteY58" fmla="*/ 3343275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10903"/>
              <a:gd name="connsiteY0" fmla="*/ 276225 h 4067175"/>
              <a:gd name="connsiteX1" fmla="*/ 3352800 w 5310903"/>
              <a:gd name="connsiteY1" fmla="*/ 228600 h 4067175"/>
              <a:gd name="connsiteX2" fmla="*/ 3343275 w 5310903"/>
              <a:gd name="connsiteY2" fmla="*/ 200025 h 4067175"/>
              <a:gd name="connsiteX3" fmla="*/ 3333750 w 5310903"/>
              <a:gd name="connsiteY3" fmla="*/ 142875 h 4067175"/>
              <a:gd name="connsiteX4" fmla="*/ 3371850 w 5310903"/>
              <a:gd name="connsiteY4" fmla="*/ 9525 h 4067175"/>
              <a:gd name="connsiteX5" fmla="*/ 3409950 w 5310903"/>
              <a:gd name="connsiteY5" fmla="*/ 0 h 4067175"/>
              <a:gd name="connsiteX6" fmla="*/ 4295775 w 5310903"/>
              <a:gd name="connsiteY6" fmla="*/ 9525 h 4067175"/>
              <a:gd name="connsiteX7" fmla="*/ 4324350 w 5310903"/>
              <a:gd name="connsiteY7" fmla="*/ 19050 h 4067175"/>
              <a:gd name="connsiteX8" fmla="*/ 4724400 w 5310903"/>
              <a:gd name="connsiteY8" fmla="*/ 9525 h 4067175"/>
              <a:gd name="connsiteX9" fmla="*/ 4781550 w 5310903"/>
              <a:gd name="connsiteY9" fmla="*/ 95250 h 4067175"/>
              <a:gd name="connsiteX10" fmla="*/ 4791075 w 5310903"/>
              <a:gd name="connsiteY10" fmla="*/ 123825 h 4067175"/>
              <a:gd name="connsiteX11" fmla="*/ 4810125 w 5310903"/>
              <a:gd name="connsiteY11" fmla="*/ 152400 h 4067175"/>
              <a:gd name="connsiteX12" fmla="*/ 4819650 w 5310903"/>
              <a:gd name="connsiteY12" fmla="*/ 219075 h 4067175"/>
              <a:gd name="connsiteX13" fmla="*/ 4838700 w 5310903"/>
              <a:gd name="connsiteY13" fmla="*/ 276225 h 4067175"/>
              <a:gd name="connsiteX14" fmla="*/ 4848225 w 5310903"/>
              <a:gd name="connsiteY14" fmla="*/ 304800 h 4067175"/>
              <a:gd name="connsiteX15" fmla="*/ 4867275 w 5310903"/>
              <a:gd name="connsiteY15" fmla="*/ 400050 h 4067175"/>
              <a:gd name="connsiteX16" fmla="*/ 4876800 w 5310903"/>
              <a:gd name="connsiteY16" fmla="*/ 438150 h 4067175"/>
              <a:gd name="connsiteX17" fmla="*/ 4905375 w 5310903"/>
              <a:gd name="connsiteY17" fmla="*/ 590550 h 4067175"/>
              <a:gd name="connsiteX18" fmla="*/ 4924425 w 5310903"/>
              <a:gd name="connsiteY18" fmla="*/ 685800 h 4067175"/>
              <a:gd name="connsiteX19" fmla="*/ 4943475 w 5310903"/>
              <a:gd name="connsiteY19" fmla="*/ 771525 h 4067175"/>
              <a:gd name="connsiteX20" fmla="*/ 4953000 w 5310903"/>
              <a:gd name="connsiteY20" fmla="*/ 838200 h 4067175"/>
              <a:gd name="connsiteX21" fmla="*/ 4962525 w 5310903"/>
              <a:gd name="connsiteY21" fmla="*/ 866775 h 4067175"/>
              <a:gd name="connsiteX22" fmla="*/ 4972050 w 5310903"/>
              <a:gd name="connsiteY22" fmla="*/ 923925 h 4067175"/>
              <a:gd name="connsiteX23" fmla="*/ 4991100 w 5310903"/>
              <a:gd name="connsiteY23" fmla="*/ 1123950 h 4067175"/>
              <a:gd name="connsiteX24" fmla="*/ 5010150 w 5310903"/>
              <a:gd name="connsiteY24" fmla="*/ 1181100 h 4067175"/>
              <a:gd name="connsiteX25" fmla="*/ 5019675 w 5310903"/>
              <a:gd name="connsiteY25" fmla="*/ 1228725 h 4067175"/>
              <a:gd name="connsiteX26" fmla="*/ 5029200 w 5310903"/>
              <a:gd name="connsiteY26" fmla="*/ 1257300 h 4067175"/>
              <a:gd name="connsiteX27" fmla="*/ 5048250 w 5310903"/>
              <a:gd name="connsiteY27" fmla="*/ 1381125 h 4067175"/>
              <a:gd name="connsiteX28" fmla="*/ 5076825 w 5310903"/>
              <a:gd name="connsiteY28" fmla="*/ 1438275 h 4067175"/>
              <a:gd name="connsiteX29" fmla="*/ 5105400 w 5310903"/>
              <a:gd name="connsiteY29" fmla="*/ 1447800 h 4067175"/>
              <a:gd name="connsiteX30" fmla="*/ 5276850 w 5310903"/>
              <a:gd name="connsiteY30" fmla="*/ 1447800 h 4067175"/>
              <a:gd name="connsiteX31" fmla="*/ 5295900 w 5310903"/>
              <a:gd name="connsiteY31" fmla="*/ 1504950 h 4067175"/>
              <a:gd name="connsiteX32" fmla="*/ 5295900 w 5310903"/>
              <a:gd name="connsiteY32" fmla="*/ 1771650 h 4067175"/>
              <a:gd name="connsiteX33" fmla="*/ 5276850 w 5310903"/>
              <a:gd name="connsiteY33" fmla="*/ 1828800 h 4067175"/>
              <a:gd name="connsiteX34" fmla="*/ 5257800 w 5310903"/>
              <a:gd name="connsiteY34" fmla="*/ 1914525 h 4067175"/>
              <a:gd name="connsiteX35" fmla="*/ 5248275 w 5310903"/>
              <a:gd name="connsiteY35" fmla="*/ 2028825 h 4067175"/>
              <a:gd name="connsiteX36" fmla="*/ 5229225 w 5310903"/>
              <a:gd name="connsiteY36" fmla="*/ 2085975 h 4067175"/>
              <a:gd name="connsiteX37" fmla="*/ 5219700 w 5310903"/>
              <a:gd name="connsiteY37" fmla="*/ 2143125 h 4067175"/>
              <a:gd name="connsiteX38" fmla="*/ 5210175 w 5310903"/>
              <a:gd name="connsiteY38" fmla="*/ 2352675 h 4067175"/>
              <a:gd name="connsiteX39" fmla="*/ 5181600 w 5310903"/>
              <a:gd name="connsiteY39" fmla="*/ 2324100 h 4067175"/>
              <a:gd name="connsiteX40" fmla="*/ 5124450 w 5310903"/>
              <a:gd name="connsiteY40" fmla="*/ 2286000 h 4067175"/>
              <a:gd name="connsiteX41" fmla="*/ 5153025 w 5310903"/>
              <a:gd name="connsiteY41" fmla="*/ 2343150 h 4067175"/>
              <a:gd name="connsiteX42" fmla="*/ 5181600 w 5310903"/>
              <a:gd name="connsiteY42" fmla="*/ 2362200 h 4067175"/>
              <a:gd name="connsiteX43" fmla="*/ 5191125 w 5310903"/>
              <a:gd name="connsiteY43" fmla="*/ 2390775 h 4067175"/>
              <a:gd name="connsiteX44" fmla="*/ 5210175 w 5310903"/>
              <a:gd name="connsiteY44" fmla="*/ 2571750 h 4067175"/>
              <a:gd name="connsiteX45" fmla="*/ 5219700 w 5310903"/>
              <a:gd name="connsiteY45" fmla="*/ 2752725 h 4067175"/>
              <a:gd name="connsiteX46" fmla="*/ 5238750 w 5310903"/>
              <a:gd name="connsiteY46" fmla="*/ 2781300 h 4067175"/>
              <a:gd name="connsiteX47" fmla="*/ 5248275 w 5310903"/>
              <a:gd name="connsiteY47" fmla="*/ 2819400 h 4067175"/>
              <a:gd name="connsiteX48" fmla="*/ 5267325 w 5310903"/>
              <a:gd name="connsiteY48" fmla="*/ 3019425 h 4067175"/>
              <a:gd name="connsiteX49" fmla="*/ 5286375 w 5310903"/>
              <a:gd name="connsiteY49" fmla="*/ 3267075 h 4067175"/>
              <a:gd name="connsiteX50" fmla="*/ 5276850 w 5310903"/>
              <a:gd name="connsiteY50" fmla="*/ 3305175 h 4067175"/>
              <a:gd name="connsiteX51" fmla="*/ 5181600 w 5310903"/>
              <a:gd name="connsiteY51" fmla="*/ 3305175 h 4067175"/>
              <a:gd name="connsiteX52" fmla="*/ 5153025 w 5310903"/>
              <a:gd name="connsiteY52" fmla="*/ 3295650 h 4067175"/>
              <a:gd name="connsiteX53" fmla="*/ 4762500 w 5310903"/>
              <a:gd name="connsiteY53" fmla="*/ 3314700 h 4067175"/>
              <a:gd name="connsiteX54" fmla="*/ 5295900 w 5310903"/>
              <a:gd name="connsiteY54" fmla="*/ 3295650 h 4067175"/>
              <a:gd name="connsiteX55" fmla="*/ 4972050 w 5310903"/>
              <a:gd name="connsiteY55" fmla="*/ 3324225 h 4067175"/>
              <a:gd name="connsiteX56" fmla="*/ 5010150 w 5310903"/>
              <a:gd name="connsiteY56" fmla="*/ 3333750 h 4067175"/>
              <a:gd name="connsiteX57" fmla="*/ 5067300 w 5310903"/>
              <a:gd name="connsiteY57" fmla="*/ 3352800 h 4067175"/>
              <a:gd name="connsiteX58" fmla="*/ 5200650 w 5310903"/>
              <a:gd name="connsiteY58" fmla="*/ 3343275 h 4067175"/>
              <a:gd name="connsiteX59" fmla="*/ 5257800 w 5310903"/>
              <a:gd name="connsiteY59" fmla="*/ 3324225 h 4067175"/>
              <a:gd name="connsiteX60" fmla="*/ 5286375 w 5310903"/>
              <a:gd name="connsiteY60" fmla="*/ 3314700 h 4067175"/>
              <a:gd name="connsiteX61" fmla="*/ 5257800 w 5310903"/>
              <a:gd name="connsiteY61" fmla="*/ 3371850 h 4067175"/>
              <a:gd name="connsiteX62" fmla="*/ 5229225 w 5310903"/>
              <a:gd name="connsiteY62" fmla="*/ 3390900 h 4067175"/>
              <a:gd name="connsiteX63" fmla="*/ 5200650 w 5310903"/>
              <a:gd name="connsiteY63" fmla="*/ 3419475 h 4067175"/>
              <a:gd name="connsiteX64" fmla="*/ 5191125 w 5310903"/>
              <a:gd name="connsiteY64" fmla="*/ 3571875 h 4067175"/>
              <a:gd name="connsiteX65" fmla="*/ 5153025 w 5310903"/>
              <a:gd name="connsiteY65" fmla="*/ 3657600 h 4067175"/>
              <a:gd name="connsiteX66" fmla="*/ 5124450 w 5310903"/>
              <a:gd name="connsiteY66" fmla="*/ 3686175 h 4067175"/>
              <a:gd name="connsiteX67" fmla="*/ 5076825 w 5310903"/>
              <a:gd name="connsiteY67" fmla="*/ 3752850 h 4067175"/>
              <a:gd name="connsiteX68" fmla="*/ 4848225 w 5310903"/>
              <a:gd name="connsiteY68" fmla="*/ 3762375 h 4067175"/>
              <a:gd name="connsiteX69" fmla="*/ 4714875 w 5310903"/>
              <a:gd name="connsiteY69" fmla="*/ 3771900 h 4067175"/>
              <a:gd name="connsiteX70" fmla="*/ 4667250 w 5310903"/>
              <a:gd name="connsiteY70" fmla="*/ 3781425 h 4067175"/>
              <a:gd name="connsiteX71" fmla="*/ 4638675 w 5310903"/>
              <a:gd name="connsiteY71" fmla="*/ 3790950 h 4067175"/>
              <a:gd name="connsiteX72" fmla="*/ 4486275 w 5310903"/>
              <a:gd name="connsiteY72" fmla="*/ 3810000 h 4067175"/>
              <a:gd name="connsiteX73" fmla="*/ 4448175 w 5310903"/>
              <a:gd name="connsiteY73" fmla="*/ 3819525 h 4067175"/>
              <a:gd name="connsiteX74" fmla="*/ 4419600 w 5310903"/>
              <a:gd name="connsiteY74" fmla="*/ 3829050 h 4067175"/>
              <a:gd name="connsiteX75" fmla="*/ 4343400 w 5310903"/>
              <a:gd name="connsiteY75" fmla="*/ 3838575 h 4067175"/>
              <a:gd name="connsiteX76" fmla="*/ 4238625 w 5310903"/>
              <a:gd name="connsiteY76" fmla="*/ 3867150 h 4067175"/>
              <a:gd name="connsiteX77" fmla="*/ 4076700 w 5310903"/>
              <a:gd name="connsiteY77" fmla="*/ 3876675 h 4067175"/>
              <a:gd name="connsiteX78" fmla="*/ 3838575 w 5310903"/>
              <a:gd name="connsiteY78" fmla="*/ 3886200 h 4067175"/>
              <a:gd name="connsiteX79" fmla="*/ 3590925 w 5310903"/>
              <a:gd name="connsiteY79" fmla="*/ 3876675 h 4067175"/>
              <a:gd name="connsiteX80" fmla="*/ 3562350 w 5310903"/>
              <a:gd name="connsiteY80" fmla="*/ 3886200 h 4067175"/>
              <a:gd name="connsiteX81" fmla="*/ 3514725 w 5310903"/>
              <a:gd name="connsiteY81" fmla="*/ 3895725 h 4067175"/>
              <a:gd name="connsiteX82" fmla="*/ 3228975 w 5310903"/>
              <a:gd name="connsiteY82" fmla="*/ 3914775 h 4067175"/>
              <a:gd name="connsiteX83" fmla="*/ 2638425 w 5310903"/>
              <a:gd name="connsiteY83" fmla="*/ 3905250 h 4067175"/>
              <a:gd name="connsiteX84" fmla="*/ 2438400 w 5310903"/>
              <a:gd name="connsiteY84" fmla="*/ 3914775 h 4067175"/>
              <a:gd name="connsiteX85" fmla="*/ 2371725 w 5310903"/>
              <a:gd name="connsiteY85" fmla="*/ 3905250 h 4067175"/>
              <a:gd name="connsiteX86" fmla="*/ 2190750 w 5310903"/>
              <a:gd name="connsiteY86" fmla="*/ 3895725 h 4067175"/>
              <a:gd name="connsiteX87" fmla="*/ 2095500 w 5310903"/>
              <a:gd name="connsiteY87" fmla="*/ 3895725 h 4067175"/>
              <a:gd name="connsiteX88" fmla="*/ 2019300 w 5310903"/>
              <a:gd name="connsiteY88" fmla="*/ 3905250 h 4067175"/>
              <a:gd name="connsiteX89" fmla="*/ 1981200 w 5310903"/>
              <a:gd name="connsiteY89" fmla="*/ 3914775 h 4067175"/>
              <a:gd name="connsiteX90" fmla="*/ 1933575 w 5310903"/>
              <a:gd name="connsiteY90" fmla="*/ 3924300 h 4067175"/>
              <a:gd name="connsiteX91" fmla="*/ 1905000 w 5310903"/>
              <a:gd name="connsiteY91" fmla="*/ 3933825 h 4067175"/>
              <a:gd name="connsiteX92" fmla="*/ 1752600 w 5310903"/>
              <a:gd name="connsiteY92" fmla="*/ 3943350 h 4067175"/>
              <a:gd name="connsiteX93" fmla="*/ 1371600 w 5310903"/>
              <a:gd name="connsiteY93" fmla="*/ 3962400 h 4067175"/>
              <a:gd name="connsiteX94" fmla="*/ 1038225 w 5310903"/>
              <a:gd name="connsiteY94" fmla="*/ 3981450 h 4067175"/>
              <a:gd name="connsiteX95" fmla="*/ 1028700 w 5310903"/>
              <a:gd name="connsiteY95" fmla="*/ 4010025 h 4067175"/>
              <a:gd name="connsiteX96" fmla="*/ 971550 w 5310903"/>
              <a:gd name="connsiteY96" fmla="*/ 4029075 h 4067175"/>
              <a:gd name="connsiteX97" fmla="*/ 942975 w 5310903"/>
              <a:gd name="connsiteY97" fmla="*/ 4048125 h 4067175"/>
              <a:gd name="connsiteX98" fmla="*/ 914400 w 5310903"/>
              <a:gd name="connsiteY98" fmla="*/ 4057650 h 4067175"/>
              <a:gd name="connsiteX99" fmla="*/ 628650 w 5310903"/>
              <a:gd name="connsiteY99" fmla="*/ 4048125 h 4067175"/>
              <a:gd name="connsiteX100" fmla="*/ 600075 w 5310903"/>
              <a:gd name="connsiteY100" fmla="*/ 4038600 h 4067175"/>
              <a:gd name="connsiteX101" fmla="*/ 571500 w 5310903"/>
              <a:gd name="connsiteY101" fmla="*/ 4019550 h 4067175"/>
              <a:gd name="connsiteX102" fmla="*/ 514350 w 5310903"/>
              <a:gd name="connsiteY102" fmla="*/ 4000500 h 4067175"/>
              <a:gd name="connsiteX103" fmla="*/ 285750 w 5310903"/>
              <a:gd name="connsiteY103" fmla="*/ 4010025 h 4067175"/>
              <a:gd name="connsiteX104" fmla="*/ 228600 w 5310903"/>
              <a:gd name="connsiteY104" fmla="*/ 4029075 h 4067175"/>
              <a:gd name="connsiteX105" fmla="*/ 161925 w 5310903"/>
              <a:gd name="connsiteY105" fmla="*/ 4067175 h 4067175"/>
              <a:gd name="connsiteX106" fmla="*/ 104775 w 5310903"/>
              <a:gd name="connsiteY106" fmla="*/ 4057650 h 4067175"/>
              <a:gd name="connsiteX107" fmla="*/ 95250 w 5310903"/>
              <a:gd name="connsiteY107" fmla="*/ 4019550 h 4067175"/>
              <a:gd name="connsiteX108" fmla="*/ 85725 w 5310903"/>
              <a:gd name="connsiteY108" fmla="*/ 3829050 h 4067175"/>
              <a:gd name="connsiteX109" fmla="*/ 66675 w 5310903"/>
              <a:gd name="connsiteY109" fmla="*/ 3629025 h 4067175"/>
              <a:gd name="connsiteX110" fmla="*/ 38100 w 5310903"/>
              <a:gd name="connsiteY110" fmla="*/ 3562350 h 4067175"/>
              <a:gd name="connsiteX111" fmla="*/ 28575 w 5310903"/>
              <a:gd name="connsiteY111" fmla="*/ 3533775 h 4067175"/>
              <a:gd name="connsiteX112" fmla="*/ 38100 w 5310903"/>
              <a:gd name="connsiteY112" fmla="*/ 3486150 h 4067175"/>
              <a:gd name="connsiteX113" fmla="*/ 28575 w 5310903"/>
              <a:gd name="connsiteY113" fmla="*/ 3514725 h 4067175"/>
              <a:gd name="connsiteX114" fmla="*/ 0 w 5310903"/>
              <a:gd name="connsiteY114" fmla="*/ 3533775 h 4067175"/>
              <a:gd name="connsiteX115" fmla="*/ 9525 w 5310903"/>
              <a:gd name="connsiteY115" fmla="*/ 3505200 h 4067175"/>
              <a:gd name="connsiteX116" fmla="*/ 19050 w 5310903"/>
              <a:gd name="connsiteY116" fmla="*/ 3476625 h 4067175"/>
              <a:gd name="connsiteX117" fmla="*/ 28575 w 5310903"/>
              <a:gd name="connsiteY117" fmla="*/ 3438525 h 4067175"/>
              <a:gd name="connsiteX118" fmla="*/ 38100 w 5310903"/>
              <a:gd name="connsiteY118" fmla="*/ 3409950 h 4067175"/>
              <a:gd name="connsiteX119" fmla="*/ 47625 w 5310903"/>
              <a:gd name="connsiteY119" fmla="*/ 3438525 h 4067175"/>
              <a:gd name="connsiteX120" fmla="*/ 57150 w 5310903"/>
              <a:gd name="connsiteY120" fmla="*/ 3514725 h 4067175"/>
              <a:gd name="connsiteX121" fmla="*/ 104775 w 5310903"/>
              <a:gd name="connsiteY121" fmla="*/ 3562350 h 4067175"/>
              <a:gd name="connsiteX122" fmla="*/ 152400 w 5310903"/>
              <a:gd name="connsiteY122" fmla="*/ 3600450 h 4067175"/>
              <a:gd name="connsiteX123" fmla="*/ 190500 w 5310903"/>
              <a:gd name="connsiteY123" fmla="*/ 3619500 h 4067175"/>
              <a:gd name="connsiteX0" fmla="*/ 3362325 w 5313432"/>
              <a:gd name="connsiteY0" fmla="*/ 276225 h 4067175"/>
              <a:gd name="connsiteX1" fmla="*/ 3352800 w 5313432"/>
              <a:gd name="connsiteY1" fmla="*/ 228600 h 4067175"/>
              <a:gd name="connsiteX2" fmla="*/ 3343275 w 5313432"/>
              <a:gd name="connsiteY2" fmla="*/ 200025 h 4067175"/>
              <a:gd name="connsiteX3" fmla="*/ 3333750 w 5313432"/>
              <a:gd name="connsiteY3" fmla="*/ 142875 h 4067175"/>
              <a:gd name="connsiteX4" fmla="*/ 3371850 w 5313432"/>
              <a:gd name="connsiteY4" fmla="*/ 9525 h 4067175"/>
              <a:gd name="connsiteX5" fmla="*/ 3409950 w 5313432"/>
              <a:gd name="connsiteY5" fmla="*/ 0 h 4067175"/>
              <a:gd name="connsiteX6" fmla="*/ 4295775 w 5313432"/>
              <a:gd name="connsiteY6" fmla="*/ 9525 h 4067175"/>
              <a:gd name="connsiteX7" fmla="*/ 4324350 w 5313432"/>
              <a:gd name="connsiteY7" fmla="*/ 19050 h 4067175"/>
              <a:gd name="connsiteX8" fmla="*/ 4724400 w 5313432"/>
              <a:gd name="connsiteY8" fmla="*/ 9525 h 4067175"/>
              <a:gd name="connsiteX9" fmla="*/ 4781550 w 5313432"/>
              <a:gd name="connsiteY9" fmla="*/ 95250 h 4067175"/>
              <a:gd name="connsiteX10" fmla="*/ 4791075 w 5313432"/>
              <a:gd name="connsiteY10" fmla="*/ 123825 h 4067175"/>
              <a:gd name="connsiteX11" fmla="*/ 4810125 w 5313432"/>
              <a:gd name="connsiteY11" fmla="*/ 152400 h 4067175"/>
              <a:gd name="connsiteX12" fmla="*/ 4819650 w 5313432"/>
              <a:gd name="connsiteY12" fmla="*/ 219075 h 4067175"/>
              <a:gd name="connsiteX13" fmla="*/ 4838700 w 5313432"/>
              <a:gd name="connsiteY13" fmla="*/ 276225 h 4067175"/>
              <a:gd name="connsiteX14" fmla="*/ 4848225 w 5313432"/>
              <a:gd name="connsiteY14" fmla="*/ 304800 h 4067175"/>
              <a:gd name="connsiteX15" fmla="*/ 4867275 w 5313432"/>
              <a:gd name="connsiteY15" fmla="*/ 400050 h 4067175"/>
              <a:gd name="connsiteX16" fmla="*/ 4876800 w 5313432"/>
              <a:gd name="connsiteY16" fmla="*/ 438150 h 4067175"/>
              <a:gd name="connsiteX17" fmla="*/ 4905375 w 5313432"/>
              <a:gd name="connsiteY17" fmla="*/ 590550 h 4067175"/>
              <a:gd name="connsiteX18" fmla="*/ 4924425 w 5313432"/>
              <a:gd name="connsiteY18" fmla="*/ 685800 h 4067175"/>
              <a:gd name="connsiteX19" fmla="*/ 4943475 w 5313432"/>
              <a:gd name="connsiteY19" fmla="*/ 771525 h 4067175"/>
              <a:gd name="connsiteX20" fmla="*/ 4953000 w 5313432"/>
              <a:gd name="connsiteY20" fmla="*/ 838200 h 4067175"/>
              <a:gd name="connsiteX21" fmla="*/ 4962525 w 5313432"/>
              <a:gd name="connsiteY21" fmla="*/ 866775 h 4067175"/>
              <a:gd name="connsiteX22" fmla="*/ 4972050 w 5313432"/>
              <a:gd name="connsiteY22" fmla="*/ 923925 h 4067175"/>
              <a:gd name="connsiteX23" fmla="*/ 4991100 w 5313432"/>
              <a:gd name="connsiteY23" fmla="*/ 1123950 h 4067175"/>
              <a:gd name="connsiteX24" fmla="*/ 5010150 w 5313432"/>
              <a:gd name="connsiteY24" fmla="*/ 1181100 h 4067175"/>
              <a:gd name="connsiteX25" fmla="*/ 5019675 w 5313432"/>
              <a:gd name="connsiteY25" fmla="*/ 1228725 h 4067175"/>
              <a:gd name="connsiteX26" fmla="*/ 5029200 w 5313432"/>
              <a:gd name="connsiteY26" fmla="*/ 1257300 h 4067175"/>
              <a:gd name="connsiteX27" fmla="*/ 5048250 w 5313432"/>
              <a:gd name="connsiteY27" fmla="*/ 1381125 h 4067175"/>
              <a:gd name="connsiteX28" fmla="*/ 5076825 w 5313432"/>
              <a:gd name="connsiteY28" fmla="*/ 1438275 h 4067175"/>
              <a:gd name="connsiteX29" fmla="*/ 5105400 w 5313432"/>
              <a:gd name="connsiteY29" fmla="*/ 1447800 h 4067175"/>
              <a:gd name="connsiteX30" fmla="*/ 5276850 w 5313432"/>
              <a:gd name="connsiteY30" fmla="*/ 1447800 h 4067175"/>
              <a:gd name="connsiteX31" fmla="*/ 5295900 w 5313432"/>
              <a:gd name="connsiteY31" fmla="*/ 1504950 h 4067175"/>
              <a:gd name="connsiteX32" fmla="*/ 5295900 w 5313432"/>
              <a:gd name="connsiteY32" fmla="*/ 1771650 h 4067175"/>
              <a:gd name="connsiteX33" fmla="*/ 5276850 w 5313432"/>
              <a:gd name="connsiteY33" fmla="*/ 1828800 h 4067175"/>
              <a:gd name="connsiteX34" fmla="*/ 5257800 w 5313432"/>
              <a:gd name="connsiteY34" fmla="*/ 1914525 h 4067175"/>
              <a:gd name="connsiteX35" fmla="*/ 5248275 w 5313432"/>
              <a:gd name="connsiteY35" fmla="*/ 2028825 h 4067175"/>
              <a:gd name="connsiteX36" fmla="*/ 5229225 w 5313432"/>
              <a:gd name="connsiteY36" fmla="*/ 2085975 h 4067175"/>
              <a:gd name="connsiteX37" fmla="*/ 5219700 w 5313432"/>
              <a:gd name="connsiteY37" fmla="*/ 2143125 h 4067175"/>
              <a:gd name="connsiteX38" fmla="*/ 5210175 w 5313432"/>
              <a:gd name="connsiteY38" fmla="*/ 2352675 h 4067175"/>
              <a:gd name="connsiteX39" fmla="*/ 5181600 w 5313432"/>
              <a:gd name="connsiteY39" fmla="*/ 2324100 h 4067175"/>
              <a:gd name="connsiteX40" fmla="*/ 5124450 w 5313432"/>
              <a:gd name="connsiteY40" fmla="*/ 2286000 h 4067175"/>
              <a:gd name="connsiteX41" fmla="*/ 5153025 w 5313432"/>
              <a:gd name="connsiteY41" fmla="*/ 2343150 h 4067175"/>
              <a:gd name="connsiteX42" fmla="*/ 5181600 w 5313432"/>
              <a:gd name="connsiteY42" fmla="*/ 2362200 h 4067175"/>
              <a:gd name="connsiteX43" fmla="*/ 5191125 w 5313432"/>
              <a:gd name="connsiteY43" fmla="*/ 2390775 h 4067175"/>
              <a:gd name="connsiteX44" fmla="*/ 5210175 w 5313432"/>
              <a:gd name="connsiteY44" fmla="*/ 2571750 h 4067175"/>
              <a:gd name="connsiteX45" fmla="*/ 5219700 w 5313432"/>
              <a:gd name="connsiteY45" fmla="*/ 2752725 h 4067175"/>
              <a:gd name="connsiteX46" fmla="*/ 5238750 w 5313432"/>
              <a:gd name="connsiteY46" fmla="*/ 2781300 h 4067175"/>
              <a:gd name="connsiteX47" fmla="*/ 5248275 w 5313432"/>
              <a:gd name="connsiteY47" fmla="*/ 2819400 h 4067175"/>
              <a:gd name="connsiteX48" fmla="*/ 5267325 w 5313432"/>
              <a:gd name="connsiteY48" fmla="*/ 3019425 h 4067175"/>
              <a:gd name="connsiteX49" fmla="*/ 5286375 w 5313432"/>
              <a:gd name="connsiteY49" fmla="*/ 3267075 h 4067175"/>
              <a:gd name="connsiteX50" fmla="*/ 5276850 w 5313432"/>
              <a:gd name="connsiteY50" fmla="*/ 3305175 h 4067175"/>
              <a:gd name="connsiteX51" fmla="*/ 5181600 w 5313432"/>
              <a:gd name="connsiteY51" fmla="*/ 3305175 h 4067175"/>
              <a:gd name="connsiteX52" fmla="*/ 5153025 w 5313432"/>
              <a:gd name="connsiteY52" fmla="*/ 3295650 h 4067175"/>
              <a:gd name="connsiteX53" fmla="*/ 5257800 w 5313432"/>
              <a:gd name="connsiteY53" fmla="*/ 3362325 h 4067175"/>
              <a:gd name="connsiteX54" fmla="*/ 5295900 w 5313432"/>
              <a:gd name="connsiteY54" fmla="*/ 3295650 h 4067175"/>
              <a:gd name="connsiteX55" fmla="*/ 4972050 w 5313432"/>
              <a:gd name="connsiteY55" fmla="*/ 3324225 h 4067175"/>
              <a:gd name="connsiteX56" fmla="*/ 5010150 w 5313432"/>
              <a:gd name="connsiteY56" fmla="*/ 3333750 h 4067175"/>
              <a:gd name="connsiteX57" fmla="*/ 5067300 w 5313432"/>
              <a:gd name="connsiteY57" fmla="*/ 3352800 h 4067175"/>
              <a:gd name="connsiteX58" fmla="*/ 5200650 w 5313432"/>
              <a:gd name="connsiteY58" fmla="*/ 3343275 h 4067175"/>
              <a:gd name="connsiteX59" fmla="*/ 5257800 w 5313432"/>
              <a:gd name="connsiteY59" fmla="*/ 3324225 h 4067175"/>
              <a:gd name="connsiteX60" fmla="*/ 5286375 w 5313432"/>
              <a:gd name="connsiteY60" fmla="*/ 3314700 h 4067175"/>
              <a:gd name="connsiteX61" fmla="*/ 5257800 w 5313432"/>
              <a:gd name="connsiteY61" fmla="*/ 3371850 h 4067175"/>
              <a:gd name="connsiteX62" fmla="*/ 5229225 w 5313432"/>
              <a:gd name="connsiteY62" fmla="*/ 3390900 h 4067175"/>
              <a:gd name="connsiteX63" fmla="*/ 5200650 w 5313432"/>
              <a:gd name="connsiteY63" fmla="*/ 3419475 h 4067175"/>
              <a:gd name="connsiteX64" fmla="*/ 5191125 w 5313432"/>
              <a:gd name="connsiteY64" fmla="*/ 3571875 h 4067175"/>
              <a:gd name="connsiteX65" fmla="*/ 5153025 w 5313432"/>
              <a:gd name="connsiteY65" fmla="*/ 3657600 h 4067175"/>
              <a:gd name="connsiteX66" fmla="*/ 5124450 w 5313432"/>
              <a:gd name="connsiteY66" fmla="*/ 3686175 h 4067175"/>
              <a:gd name="connsiteX67" fmla="*/ 5076825 w 5313432"/>
              <a:gd name="connsiteY67" fmla="*/ 3752850 h 4067175"/>
              <a:gd name="connsiteX68" fmla="*/ 4848225 w 5313432"/>
              <a:gd name="connsiteY68" fmla="*/ 3762375 h 4067175"/>
              <a:gd name="connsiteX69" fmla="*/ 4714875 w 5313432"/>
              <a:gd name="connsiteY69" fmla="*/ 3771900 h 4067175"/>
              <a:gd name="connsiteX70" fmla="*/ 4667250 w 5313432"/>
              <a:gd name="connsiteY70" fmla="*/ 3781425 h 4067175"/>
              <a:gd name="connsiteX71" fmla="*/ 4638675 w 5313432"/>
              <a:gd name="connsiteY71" fmla="*/ 3790950 h 4067175"/>
              <a:gd name="connsiteX72" fmla="*/ 4486275 w 5313432"/>
              <a:gd name="connsiteY72" fmla="*/ 3810000 h 4067175"/>
              <a:gd name="connsiteX73" fmla="*/ 4448175 w 5313432"/>
              <a:gd name="connsiteY73" fmla="*/ 3819525 h 4067175"/>
              <a:gd name="connsiteX74" fmla="*/ 4419600 w 5313432"/>
              <a:gd name="connsiteY74" fmla="*/ 3829050 h 4067175"/>
              <a:gd name="connsiteX75" fmla="*/ 4343400 w 5313432"/>
              <a:gd name="connsiteY75" fmla="*/ 3838575 h 4067175"/>
              <a:gd name="connsiteX76" fmla="*/ 4238625 w 5313432"/>
              <a:gd name="connsiteY76" fmla="*/ 3867150 h 4067175"/>
              <a:gd name="connsiteX77" fmla="*/ 4076700 w 5313432"/>
              <a:gd name="connsiteY77" fmla="*/ 3876675 h 4067175"/>
              <a:gd name="connsiteX78" fmla="*/ 3838575 w 5313432"/>
              <a:gd name="connsiteY78" fmla="*/ 3886200 h 4067175"/>
              <a:gd name="connsiteX79" fmla="*/ 3590925 w 5313432"/>
              <a:gd name="connsiteY79" fmla="*/ 3876675 h 4067175"/>
              <a:gd name="connsiteX80" fmla="*/ 3562350 w 5313432"/>
              <a:gd name="connsiteY80" fmla="*/ 3886200 h 4067175"/>
              <a:gd name="connsiteX81" fmla="*/ 3514725 w 5313432"/>
              <a:gd name="connsiteY81" fmla="*/ 3895725 h 4067175"/>
              <a:gd name="connsiteX82" fmla="*/ 3228975 w 5313432"/>
              <a:gd name="connsiteY82" fmla="*/ 3914775 h 4067175"/>
              <a:gd name="connsiteX83" fmla="*/ 2638425 w 5313432"/>
              <a:gd name="connsiteY83" fmla="*/ 3905250 h 4067175"/>
              <a:gd name="connsiteX84" fmla="*/ 2438400 w 5313432"/>
              <a:gd name="connsiteY84" fmla="*/ 3914775 h 4067175"/>
              <a:gd name="connsiteX85" fmla="*/ 2371725 w 5313432"/>
              <a:gd name="connsiteY85" fmla="*/ 3905250 h 4067175"/>
              <a:gd name="connsiteX86" fmla="*/ 2190750 w 5313432"/>
              <a:gd name="connsiteY86" fmla="*/ 3895725 h 4067175"/>
              <a:gd name="connsiteX87" fmla="*/ 2095500 w 5313432"/>
              <a:gd name="connsiteY87" fmla="*/ 3895725 h 4067175"/>
              <a:gd name="connsiteX88" fmla="*/ 2019300 w 5313432"/>
              <a:gd name="connsiteY88" fmla="*/ 3905250 h 4067175"/>
              <a:gd name="connsiteX89" fmla="*/ 1981200 w 5313432"/>
              <a:gd name="connsiteY89" fmla="*/ 3914775 h 4067175"/>
              <a:gd name="connsiteX90" fmla="*/ 1933575 w 5313432"/>
              <a:gd name="connsiteY90" fmla="*/ 3924300 h 4067175"/>
              <a:gd name="connsiteX91" fmla="*/ 1905000 w 5313432"/>
              <a:gd name="connsiteY91" fmla="*/ 3933825 h 4067175"/>
              <a:gd name="connsiteX92" fmla="*/ 1752600 w 5313432"/>
              <a:gd name="connsiteY92" fmla="*/ 3943350 h 4067175"/>
              <a:gd name="connsiteX93" fmla="*/ 1371600 w 5313432"/>
              <a:gd name="connsiteY93" fmla="*/ 3962400 h 4067175"/>
              <a:gd name="connsiteX94" fmla="*/ 1038225 w 5313432"/>
              <a:gd name="connsiteY94" fmla="*/ 3981450 h 4067175"/>
              <a:gd name="connsiteX95" fmla="*/ 1028700 w 5313432"/>
              <a:gd name="connsiteY95" fmla="*/ 4010025 h 4067175"/>
              <a:gd name="connsiteX96" fmla="*/ 971550 w 5313432"/>
              <a:gd name="connsiteY96" fmla="*/ 4029075 h 4067175"/>
              <a:gd name="connsiteX97" fmla="*/ 942975 w 5313432"/>
              <a:gd name="connsiteY97" fmla="*/ 4048125 h 4067175"/>
              <a:gd name="connsiteX98" fmla="*/ 914400 w 5313432"/>
              <a:gd name="connsiteY98" fmla="*/ 4057650 h 4067175"/>
              <a:gd name="connsiteX99" fmla="*/ 628650 w 5313432"/>
              <a:gd name="connsiteY99" fmla="*/ 4048125 h 4067175"/>
              <a:gd name="connsiteX100" fmla="*/ 600075 w 5313432"/>
              <a:gd name="connsiteY100" fmla="*/ 4038600 h 4067175"/>
              <a:gd name="connsiteX101" fmla="*/ 571500 w 5313432"/>
              <a:gd name="connsiteY101" fmla="*/ 4019550 h 4067175"/>
              <a:gd name="connsiteX102" fmla="*/ 514350 w 5313432"/>
              <a:gd name="connsiteY102" fmla="*/ 4000500 h 4067175"/>
              <a:gd name="connsiteX103" fmla="*/ 285750 w 5313432"/>
              <a:gd name="connsiteY103" fmla="*/ 4010025 h 4067175"/>
              <a:gd name="connsiteX104" fmla="*/ 228600 w 5313432"/>
              <a:gd name="connsiteY104" fmla="*/ 4029075 h 4067175"/>
              <a:gd name="connsiteX105" fmla="*/ 161925 w 5313432"/>
              <a:gd name="connsiteY105" fmla="*/ 4067175 h 4067175"/>
              <a:gd name="connsiteX106" fmla="*/ 104775 w 5313432"/>
              <a:gd name="connsiteY106" fmla="*/ 4057650 h 4067175"/>
              <a:gd name="connsiteX107" fmla="*/ 95250 w 5313432"/>
              <a:gd name="connsiteY107" fmla="*/ 4019550 h 4067175"/>
              <a:gd name="connsiteX108" fmla="*/ 85725 w 5313432"/>
              <a:gd name="connsiteY108" fmla="*/ 3829050 h 4067175"/>
              <a:gd name="connsiteX109" fmla="*/ 66675 w 5313432"/>
              <a:gd name="connsiteY109" fmla="*/ 3629025 h 4067175"/>
              <a:gd name="connsiteX110" fmla="*/ 38100 w 5313432"/>
              <a:gd name="connsiteY110" fmla="*/ 3562350 h 4067175"/>
              <a:gd name="connsiteX111" fmla="*/ 28575 w 5313432"/>
              <a:gd name="connsiteY111" fmla="*/ 3533775 h 4067175"/>
              <a:gd name="connsiteX112" fmla="*/ 38100 w 5313432"/>
              <a:gd name="connsiteY112" fmla="*/ 3486150 h 4067175"/>
              <a:gd name="connsiteX113" fmla="*/ 28575 w 5313432"/>
              <a:gd name="connsiteY113" fmla="*/ 3514725 h 4067175"/>
              <a:gd name="connsiteX114" fmla="*/ 0 w 5313432"/>
              <a:gd name="connsiteY114" fmla="*/ 3533775 h 4067175"/>
              <a:gd name="connsiteX115" fmla="*/ 9525 w 5313432"/>
              <a:gd name="connsiteY115" fmla="*/ 3505200 h 4067175"/>
              <a:gd name="connsiteX116" fmla="*/ 19050 w 5313432"/>
              <a:gd name="connsiteY116" fmla="*/ 3476625 h 4067175"/>
              <a:gd name="connsiteX117" fmla="*/ 28575 w 5313432"/>
              <a:gd name="connsiteY117" fmla="*/ 3438525 h 4067175"/>
              <a:gd name="connsiteX118" fmla="*/ 38100 w 5313432"/>
              <a:gd name="connsiteY118" fmla="*/ 3409950 h 4067175"/>
              <a:gd name="connsiteX119" fmla="*/ 47625 w 5313432"/>
              <a:gd name="connsiteY119" fmla="*/ 3438525 h 4067175"/>
              <a:gd name="connsiteX120" fmla="*/ 57150 w 5313432"/>
              <a:gd name="connsiteY120" fmla="*/ 3514725 h 4067175"/>
              <a:gd name="connsiteX121" fmla="*/ 104775 w 5313432"/>
              <a:gd name="connsiteY121" fmla="*/ 3562350 h 4067175"/>
              <a:gd name="connsiteX122" fmla="*/ 152400 w 5313432"/>
              <a:gd name="connsiteY122" fmla="*/ 3600450 h 4067175"/>
              <a:gd name="connsiteX123" fmla="*/ 190500 w 5313432"/>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124450 w 5308975"/>
              <a:gd name="connsiteY40" fmla="*/ 2286000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153025 w 5308975"/>
              <a:gd name="connsiteY52" fmla="*/ 3295650 h 4067175"/>
              <a:gd name="connsiteX53" fmla="*/ 5257800 w 5308975"/>
              <a:gd name="connsiteY53" fmla="*/ 3362325 h 4067175"/>
              <a:gd name="connsiteX54" fmla="*/ 5295900 w 5308975"/>
              <a:gd name="connsiteY54" fmla="*/ 3295650 h 4067175"/>
              <a:gd name="connsiteX55" fmla="*/ 5267325 w 5308975"/>
              <a:gd name="connsiteY55" fmla="*/ 3362325 h 4067175"/>
              <a:gd name="connsiteX56" fmla="*/ 5010150 w 5308975"/>
              <a:gd name="connsiteY56" fmla="*/ 3333750 h 4067175"/>
              <a:gd name="connsiteX57" fmla="*/ 5067300 w 5308975"/>
              <a:gd name="connsiteY57" fmla="*/ 3352800 h 4067175"/>
              <a:gd name="connsiteX58" fmla="*/ 5200650 w 5308975"/>
              <a:gd name="connsiteY58" fmla="*/ 3343275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124450 w 5308975"/>
              <a:gd name="connsiteY40" fmla="*/ 2286000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153025 w 5308975"/>
              <a:gd name="connsiteY52" fmla="*/ 3295650 h 4067175"/>
              <a:gd name="connsiteX53" fmla="*/ 5257800 w 5308975"/>
              <a:gd name="connsiteY53" fmla="*/ 3362325 h 4067175"/>
              <a:gd name="connsiteX54" fmla="*/ 5295900 w 5308975"/>
              <a:gd name="connsiteY54" fmla="*/ 3295650 h 4067175"/>
              <a:gd name="connsiteX55" fmla="*/ 5267325 w 5308975"/>
              <a:gd name="connsiteY55" fmla="*/ 3362325 h 4067175"/>
              <a:gd name="connsiteX56" fmla="*/ 5257800 w 5308975"/>
              <a:gd name="connsiteY56" fmla="*/ 3381375 h 4067175"/>
              <a:gd name="connsiteX57" fmla="*/ 5067300 w 5308975"/>
              <a:gd name="connsiteY57" fmla="*/ 3352800 h 4067175"/>
              <a:gd name="connsiteX58" fmla="*/ 5200650 w 5308975"/>
              <a:gd name="connsiteY58" fmla="*/ 3343275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124450 w 5308975"/>
              <a:gd name="connsiteY40" fmla="*/ 2286000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153025 w 5308975"/>
              <a:gd name="connsiteY52" fmla="*/ 3295650 h 4067175"/>
              <a:gd name="connsiteX53" fmla="*/ 5257800 w 5308975"/>
              <a:gd name="connsiteY53" fmla="*/ 3362325 h 4067175"/>
              <a:gd name="connsiteX54" fmla="*/ 5295900 w 5308975"/>
              <a:gd name="connsiteY54" fmla="*/ 3295650 h 4067175"/>
              <a:gd name="connsiteX55" fmla="*/ 5267325 w 5308975"/>
              <a:gd name="connsiteY55" fmla="*/ 3362325 h 4067175"/>
              <a:gd name="connsiteX56" fmla="*/ 5257800 w 5308975"/>
              <a:gd name="connsiteY56" fmla="*/ 3381375 h 4067175"/>
              <a:gd name="connsiteX57" fmla="*/ 5238750 w 5308975"/>
              <a:gd name="connsiteY57" fmla="*/ 3409950 h 4067175"/>
              <a:gd name="connsiteX58" fmla="*/ 5200650 w 5308975"/>
              <a:gd name="connsiteY58" fmla="*/ 3343275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124450 w 5308975"/>
              <a:gd name="connsiteY40" fmla="*/ 2286000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257800 w 5308975"/>
              <a:gd name="connsiteY52" fmla="*/ 3305175 h 4067175"/>
              <a:gd name="connsiteX53" fmla="*/ 5257800 w 5308975"/>
              <a:gd name="connsiteY53" fmla="*/ 3362325 h 4067175"/>
              <a:gd name="connsiteX54" fmla="*/ 5295900 w 5308975"/>
              <a:gd name="connsiteY54" fmla="*/ 3295650 h 4067175"/>
              <a:gd name="connsiteX55" fmla="*/ 5267325 w 5308975"/>
              <a:gd name="connsiteY55" fmla="*/ 3362325 h 4067175"/>
              <a:gd name="connsiteX56" fmla="*/ 5257800 w 5308975"/>
              <a:gd name="connsiteY56" fmla="*/ 3381375 h 4067175"/>
              <a:gd name="connsiteX57" fmla="*/ 5238750 w 5308975"/>
              <a:gd name="connsiteY57" fmla="*/ 3409950 h 4067175"/>
              <a:gd name="connsiteX58" fmla="*/ 5200650 w 5308975"/>
              <a:gd name="connsiteY58" fmla="*/ 3343275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124450 w 5308975"/>
              <a:gd name="connsiteY40" fmla="*/ 2286000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257800 w 5308975"/>
              <a:gd name="connsiteY52" fmla="*/ 3305175 h 4067175"/>
              <a:gd name="connsiteX53" fmla="*/ 5257800 w 5308975"/>
              <a:gd name="connsiteY53" fmla="*/ 3362325 h 4067175"/>
              <a:gd name="connsiteX54" fmla="*/ 5295900 w 5308975"/>
              <a:gd name="connsiteY54" fmla="*/ 3295650 h 4067175"/>
              <a:gd name="connsiteX55" fmla="*/ 5267325 w 5308975"/>
              <a:gd name="connsiteY55" fmla="*/ 3362325 h 4067175"/>
              <a:gd name="connsiteX56" fmla="*/ 5257800 w 5308975"/>
              <a:gd name="connsiteY56" fmla="*/ 3381375 h 4067175"/>
              <a:gd name="connsiteX57" fmla="*/ 5238750 w 5308975"/>
              <a:gd name="connsiteY57" fmla="*/ 3409950 h 4067175"/>
              <a:gd name="connsiteX58" fmla="*/ 5276850 w 5308975"/>
              <a:gd name="connsiteY58" fmla="*/ 3333750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181600 w 5308975"/>
              <a:gd name="connsiteY51" fmla="*/ 3305175 h 4067175"/>
              <a:gd name="connsiteX52" fmla="*/ 5257800 w 5308975"/>
              <a:gd name="connsiteY52" fmla="*/ 3305175 h 4067175"/>
              <a:gd name="connsiteX53" fmla="*/ 5257800 w 5308975"/>
              <a:gd name="connsiteY53" fmla="*/ 3362325 h 4067175"/>
              <a:gd name="connsiteX54" fmla="*/ 5295900 w 5308975"/>
              <a:gd name="connsiteY54" fmla="*/ 3295650 h 4067175"/>
              <a:gd name="connsiteX55" fmla="*/ 5267325 w 5308975"/>
              <a:gd name="connsiteY55" fmla="*/ 3362325 h 4067175"/>
              <a:gd name="connsiteX56" fmla="*/ 5257800 w 5308975"/>
              <a:gd name="connsiteY56" fmla="*/ 3381375 h 4067175"/>
              <a:gd name="connsiteX57" fmla="*/ 5238750 w 5308975"/>
              <a:gd name="connsiteY57" fmla="*/ 3409950 h 4067175"/>
              <a:gd name="connsiteX58" fmla="*/ 5276850 w 5308975"/>
              <a:gd name="connsiteY58" fmla="*/ 3333750 h 4067175"/>
              <a:gd name="connsiteX59" fmla="*/ 5257800 w 5308975"/>
              <a:gd name="connsiteY59" fmla="*/ 3324225 h 4067175"/>
              <a:gd name="connsiteX60" fmla="*/ 5286375 w 5308975"/>
              <a:gd name="connsiteY60" fmla="*/ 3314700 h 4067175"/>
              <a:gd name="connsiteX61" fmla="*/ 5257800 w 5308975"/>
              <a:gd name="connsiteY61" fmla="*/ 3371850 h 4067175"/>
              <a:gd name="connsiteX62" fmla="*/ 5229225 w 5308975"/>
              <a:gd name="connsiteY62" fmla="*/ 3390900 h 4067175"/>
              <a:gd name="connsiteX63" fmla="*/ 5200650 w 5308975"/>
              <a:gd name="connsiteY63" fmla="*/ 3419475 h 4067175"/>
              <a:gd name="connsiteX64" fmla="*/ 5191125 w 5308975"/>
              <a:gd name="connsiteY64" fmla="*/ 3571875 h 4067175"/>
              <a:gd name="connsiteX65" fmla="*/ 5153025 w 5308975"/>
              <a:gd name="connsiteY65" fmla="*/ 3657600 h 4067175"/>
              <a:gd name="connsiteX66" fmla="*/ 5124450 w 5308975"/>
              <a:gd name="connsiteY66" fmla="*/ 3686175 h 4067175"/>
              <a:gd name="connsiteX67" fmla="*/ 5076825 w 5308975"/>
              <a:gd name="connsiteY67" fmla="*/ 3752850 h 4067175"/>
              <a:gd name="connsiteX68" fmla="*/ 4848225 w 5308975"/>
              <a:gd name="connsiteY68" fmla="*/ 3762375 h 4067175"/>
              <a:gd name="connsiteX69" fmla="*/ 4714875 w 5308975"/>
              <a:gd name="connsiteY69" fmla="*/ 3771900 h 4067175"/>
              <a:gd name="connsiteX70" fmla="*/ 4667250 w 5308975"/>
              <a:gd name="connsiteY70" fmla="*/ 3781425 h 4067175"/>
              <a:gd name="connsiteX71" fmla="*/ 4638675 w 5308975"/>
              <a:gd name="connsiteY71" fmla="*/ 3790950 h 4067175"/>
              <a:gd name="connsiteX72" fmla="*/ 4486275 w 5308975"/>
              <a:gd name="connsiteY72" fmla="*/ 3810000 h 4067175"/>
              <a:gd name="connsiteX73" fmla="*/ 4448175 w 5308975"/>
              <a:gd name="connsiteY73" fmla="*/ 3819525 h 4067175"/>
              <a:gd name="connsiteX74" fmla="*/ 4419600 w 5308975"/>
              <a:gd name="connsiteY74" fmla="*/ 3829050 h 4067175"/>
              <a:gd name="connsiteX75" fmla="*/ 4343400 w 5308975"/>
              <a:gd name="connsiteY75" fmla="*/ 3838575 h 4067175"/>
              <a:gd name="connsiteX76" fmla="*/ 4238625 w 5308975"/>
              <a:gd name="connsiteY76" fmla="*/ 3867150 h 4067175"/>
              <a:gd name="connsiteX77" fmla="*/ 4076700 w 5308975"/>
              <a:gd name="connsiteY77" fmla="*/ 3876675 h 4067175"/>
              <a:gd name="connsiteX78" fmla="*/ 3838575 w 5308975"/>
              <a:gd name="connsiteY78" fmla="*/ 3886200 h 4067175"/>
              <a:gd name="connsiteX79" fmla="*/ 3590925 w 5308975"/>
              <a:gd name="connsiteY79" fmla="*/ 3876675 h 4067175"/>
              <a:gd name="connsiteX80" fmla="*/ 3562350 w 5308975"/>
              <a:gd name="connsiteY80" fmla="*/ 3886200 h 4067175"/>
              <a:gd name="connsiteX81" fmla="*/ 3514725 w 5308975"/>
              <a:gd name="connsiteY81" fmla="*/ 3895725 h 4067175"/>
              <a:gd name="connsiteX82" fmla="*/ 3228975 w 5308975"/>
              <a:gd name="connsiteY82" fmla="*/ 3914775 h 4067175"/>
              <a:gd name="connsiteX83" fmla="*/ 2638425 w 5308975"/>
              <a:gd name="connsiteY83" fmla="*/ 3905250 h 4067175"/>
              <a:gd name="connsiteX84" fmla="*/ 2438400 w 5308975"/>
              <a:gd name="connsiteY84" fmla="*/ 3914775 h 4067175"/>
              <a:gd name="connsiteX85" fmla="*/ 2371725 w 5308975"/>
              <a:gd name="connsiteY85" fmla="*/ 3905250 h 4067175"/>
              <a:gd name="connsiteX86" fmla="*/ 2190750 w 5308975"/>
              <a:gd name="connsiteY86" fmla="*/ 3895725 h 4067175"/>
              <a:gd name="connsiteX87" fmla="*/ 2095500 w 5308975"/>
              <a:gd name="connsiteY87" fmla="*/ 3895725 h 4067175"/>
              <a:gd name="connsiteX88" fmla="*/ 2019300 w 5308975"/>
              <a:gd name="connsiteY88" fmla="*/ 3905250 h 4067175"/>
              <a:gd name="connsiteX89" fmla="*/ 1981200 w 5308975"/>
              <a:gd name="connsiteY89" fmla="*/ 3914775 h 4067175"/>
              <a:gd name="connsiteX90" fmla="*/ 1933575 w 5308975"/>
              <a:gd name="connsiteY90" fmla="*/ 3924300 h 4067175"/>
              <a:gd name="connsiteX91" fmla="*/ 1905000 w 5308975"/>
              <a:gd name="connsiteY91" fmla="*/ 3933825 h 4067175"/>
              <a:gd name="connsiteX92" fmla="*/ 1752600 w 5308975"/>
              <a:gd name="connsiteY92" fmla="*/ 3943350 h 4067175"/>
              <a:gd name="connsiteX93" fmla="*/ 1371600 w 5308975"/>
              <a:gd name="connsiteY93" fmla="*/ 3962400 h 4067175"/>
              <a:gd name="connsiteX94" fmla="*/ 1038225 w 5308975"/>
              <a:gd name="connsiteY94" fmla="*/ 3981450 h 4067175"/>
              <a:gd name="connsiteX95" fmla="*/ 1028700 w 5308975"/>
              <a:gd name="connsiteY95" fmla="*/ 4010025 h 4067175"/>
              <a:gd name="connsiteX96" fmla="*/ 971550 w 5308975"/>
              <a:gd name="connsiteY96" fmla="*/ 4029075 h 4067175"/>
              <a:gd name="connsiteX97" fmla="*/ 942975 w 5308975"/>
              <a:gd name="connsiteY97" fmla="*/ 4048125 h 4067175"/>
              <a:gd name="connsiteX98" fmla="*/ 914400 w 5308975"/>
              <a:gd name="connsiteY98" fmla="*/ 4057650 h 4067175"/>
              <a:gd name="connsiteX99" fmla="*/ 628650 w 5308975"/>
              <a:gd name="connsiteY99" fmla="*/ 4048125 h 4067175"/>
              <a:gd name="connsiteX100" fmla="*/ 600075 w 5308975"/>
              <a:gd name="connsiteY100" fmla="*/ 4038600 h 4067175"/>
              <a:gd name="connsiteX101" fmla="*/ 571500 w 5308975"/>
              <a:gd name="connsiteY101" fmla="*/ 4019550 h 4067175"/>
              <a:gd name="connsiteX102" fmla="*/ 514350 w 5308975"/>
              <a:gd name="connsiteY102" fmla="*/ 4000500 h 4067175"/>
              <a:gd name="connsiteX103" fmla="*/ 285750 w 5308975"/>
              <a:gd name="connsiteY103" fmla="*/ 4010025 h 4067175"/>
              <a:gd name="connsiteX104" fmla="*/ 228600 w 5308975"/>
              <a:gd name="connsiteY104" fmla="*/ 4029075 h 4067175"/>
              <a:gd name="connsiteX105" fmla="*/ 161925 w 5308975"/>
              <a:gd name="connsiteY105" fmla="*/ 4067175 h 4067175"/>
              <a:gd name="connsiteX106" fmla="*/ 104775 w 5308975"/>
              <a:gd name="connsiteY106" fmla="*/ 4057650 h 4067175"/>
              <a:gd name="connsiteX107" fmla="*/ 95250 w 5308975"/>
              <a:gd name="connsiteY107" fmla="*/ 4019550 h 4067175"/>
              <a:gd name="connsiteX108" fmla="*/ 85725 w 5308975"/>
              <a:gd name="connsiteY108" fmla="*/ 3829050 h 4067175"/>
              <a:gd name="connsiteX109" fmla="*/ 66675 w 5308975"/>
              <a:gd name="connsiteY109" fmla="*/ 3629025 h 4067175"/>
              <a:gd name="connsiteX110" fmla="*/ 38100 w 5308975"/>
              <a:gd name="connsiteY110" fmla="*/ 3562350 h 4067175"/>
              <a:gd name="connsiteX111" fmla="*/ 28575 w 5308975"/>
              <a:gd name="connsiteY111" fmla="*/ 3533775 h 4067175"/>
              <a:gd name="connsiteX112" fmla="*/ 38100 w 5308975"/>
              <a:gd name="connsiteY112" fmla="*/ 3486150 h 4067175"/>
              <a:gd name="connsiteX113" fmla="*/ 28575 w 5308975"/>
              <a:gd name="connsiteY113" fmla="*/ 3514725 h 4067175"/>
              <a:gd name="connsiteX114" fmla="*/ 0 w 5308975"/>
              <a:gd name="connsiteY114" fmla="*/ 3533775 h 4067175"/>
              <a:gd name="connsiteX115" fmla="*/ 9525 w 5308975"/>
              <a:gd name="connsiteY115" fmla="*/ 3505200 h 4067175"/>
              <a:gd name="connsiteX116" fmla="*/ 19050 w 5308975"/>
              <a:gd name="connsiteY116" fmla="*/ 3476625 h 4067175"/>
              <a:gd name="connsiteX117" fmla="*/ 28575 w 5308975"/>
              <a:gd name="connsiteY117" fmla="*/ 3438525 h 4067175"/>
              <a:gd name="connsiteX118" fmla="*/ 38100 w 5308975"/>
              <a:gd name="connsiteY118" fmla="*/ 3409950 h 4067175"/>
              <a:gd name="connsiteX119" fmla="*/ 47625 w 5308975"/>
              <a:gd name="connsiteY119" fmla="*/ 3438525 h 4067175"/>
              <a:gd name="connsiteX120" fmla="*/ 57150 w 5308975"/>
              <a:gd name="connsiteY120" fmla="*/ 3514725 h 4067175"/>
              <a:gd name="connsiteX121" fmla="*/ 104775 w 5308975"/>
              <a:gd name="connsiteY121" fmla="*/ 3562350 h 4067175"/>
              <a:gd name="connsiteX122" fmla="*/ 152400 w 5308975"/>
              <a:gd name="connsiteY122" fmla="*/ 3600450 h 4067175"/>
              <a:gd name="connsiteX123" fmla="*/ 190500 w 5308975"/>
              <a:gd name="connsiteY123"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257800 w 5308975"/>
              <a:gd name="connsiteY51" fmla="*/ 3305175 h 4067175"/>
              <a:gd name="connsiteX52" fmla="*/ 5257800 w 5308975"/>
              <a:gd name="connsiteY52" fmla="*/ 3362325 h 4067175"/>
              <a:gd name="connsiteX53" fmla="*/ 5295900 w 5308975"/>
              <a:gd name="connsiteY53" fmla="*/ 3295650 h 4067175"/>
              <a:gd name="connsiteX54" fmla="*/ 5267325 w 5308975"/>
              <a:gd name="connsiteY54" fmla="*/ 3362325 h 4067175"/>
              <a:gd name="connsiteX55" fmla="*/ 5257800 w 5308975"/>
              <a:gd name="connsiteY55" fmla="*/ 3381375 h 4067175"/>
              <a:gd name="connsiteX56" fmla="*/ 5238750 w 5308975"/>
              <a:gd name="connsiteY56" fmla="*/ 3409950 h 4067175"/>
              <a:gd name="connsiteX57" fmla="*/ 5276850 w 5308975"/>
              <a:gd name="connsiteY57" fmla="*/ 3333750 h 4067175"/>
              <a:gd name="connsiteX58" fmla="*/ 5257800 w 5308975"/>
              <a:gd name="connsiteY58" fmla="*/ 3324225 h 4067175"/>
              <a:gd name="connsiteX59" fmla="*/ 5286375 w 5308975"/>
              <a:gd name="connsiteY59" fmla="*/ 3314700 h 4067175"/>
              <a:gd name="connsiteX60" fmla="*/ 5257800 w 5308975"/>
              <a:gd name="connsiteY60" fmla="*/ 3371850 h 4067175"/>
              <a:gd name="connsiteX61" fmla="*/ 5229225 w 5308975"/>
              <a:gd name="connsiteY61" fmla="*/ 3390900 h 4067175"/>
              <a:gd name="connsiteX62" fmla="*/ 5200650 w 5308975"/>
              <a:gd name="connsiteY62" fmla="*/ 3419475 h 4067175"/>
              <a:gd name="connsiteX63" fmla="*/ 5191125 w 5308975"/>
              <a:gd name="connsiteY63" fmla="*/ 3571875 h 4067175"/>
              <a:gd name="connsiteX64" fmla="*/ 5153025 w 5308975"/>
              <a:gd name="connsiteY64" fmla="*/ 3657600 h 4067175"/>
              <a:gd name="connsiteX65" fmla="*/ 5124450 w 5308975"/>
              <a:gd name="connsiteY65" fmla="*/ 3686175 h 4067175"/>
              <a:gd name="connsiteX66" fmla="*/ 5076825 w 5308975"/>
              <a:gd name="connsiteY66" fmla="*/ 3752850 h 4067175"/>
              <a:gd name="connsiteX67" fmla="*/ 4848225 w 5308975"/>
              <a:gd name="connsiteY67" fmla="*/ 3762375 h 4067175"/>
              <a:gd name="connsiteX68" fmla="*/ 4714875 w 5308975"/>
              <a:gd name="connsiteY68" fmla="*/ 3771900 h 4067175"/>
              <a:gd name="connsiteX69" fmla="*/ 4667250 w 5308975"/>
              <a:gd name="connsiteY69" fmla="*/ 3781425 h 4067175"/>
              <a:gd name="connsiteX70" fmla="*/ 4638675 w 5308975"/>
              <a:gd name="connsiteY70" fmla="*/ 3790950 h 4067175"/>
              <a:gd name="connsiteX71" fmla="*/ 4486275 w 5308975"/>
              <a:gd name="connsiteY71" fmla="*/ 3810000 h 4067175"/>
              <a:gd name="connsiteX72" fmla="*/ 4448175 w 5308975"/>
              <a:gd name="connsiteY72" fmla="*/ 3819525 h 4067175"/>
              <a:gd name="connsiteX73" fmla="*/ 4419600 w 5308975"/>
              <a:gd name="connsiteY73" fmla="*/ 3829050 h 4067175"/>
              <a:gd name="connsiteX74" fmla="*/ 4343400 w 5308975"/>
              <a:gd name="connsiteY74" fmla="*/ 3838575 h 4067175"/>
              <a:gd name="connsiteX75" fmla="*/ 4238625 w 5308975"/>
              <a:gd name="connsiteY75" fmla="*/ 3867150 h 4067175"/>
              <a:gd name="connsiteX76" fmla="*/ 4076700 w 5308975"/>
              <a:gd name="connsiteY76" fmla="*/ 3876675 h 4067175"/>
              <a:gd name="connsiteX77" fmla="*/ 3838575 w 5308975"/>
              <a:gd name="connsiteY77" fmla="*/ 3886200 h 4067175"/>
              <a:gd name="connsiteX78" fmla="*/ 3590925 w 5308975"/>
              <a:gd name="connsiteY78" fmla="*/ 3876675 h 4067175"/>
              <a:gd name="connsiteX79" fmla="*/ 3562350 w 5308975"/>
              <a:gd name="connsiteY79" fmla="*/ 3886200 h 4067175"/>
              <a:gd name="connsiteX80" fmla="*/ 3514725 w 5308975"/>
              <a:gd name="connsiteY80" fmla="*/ 3895725 h 4067175"/>
              <a:gd name="connsiteX81" fmla="*/ 3228975 w 5308975"/>
              <a:gd name="connsiteY81" fmla="*/ 3914775 h 4067175"/>
              <a:gd name="connsiteX82" fmla="*/ 2638425 w 5308975"/>
              <a:gd name="connsiteY82" fmla="*/ 3905250 h 4067175"/>
              <a:gd name="connsiteX83" fmla="*/ 2438400 w 5308975"/>
              <a:gd name="connsiteY83" fmla="*/ 3914775 h 4067175"/>
              <a:gd name="connsiteX84" fmla="*/ 2371725 w 5308975"/>
              <a:gd name="connsiteY84" fmla="*/ 3905250 h 4067175"/>
              <a:gd name="connsiteX85" fmla="*/ 2190750 w 5308975"/>
              <a:gd name="connsiteY85" fmla="*/ 3895725 h 4067175"/>
              <a:gd name="connsiteX86" fmla="*/ 2095500 w 5308975"/>
              <a:gd name="connsiteY86" fmla="*/ 3895725 h 4067175"/>
              <a:gd name="connsiteX87" fmla="*/ 2019300 w 5308975"/>
              <a:gd name="connsiteY87" fmla="*/ 3905250 h 4067175"/>
              <a:gd name="connsiteX88" fmla="*/ 1981200 w 5308975"/>
              <a:gd name="connsiteY88" fmla="*/ 3914775 h 4067175"/>
              <a:gd name="connsiteX89" fmla="*/ 1933575 w 5308975"/>
              <a:gd name="connsiteY89" fmla="*/ 3924300 h 4067175"/>
              <a:gd name="connsiteX90" fmla="*/ 1905000 w 5308975"/>
              <a:gd name="connsiteY90" fmla="*/ 3933825 h 4067175"/>
              <a:gd name="connsiteX91" fmla="*/ 1752600 w 5308975"/>
              <a:gd name="connsiteY91" fmla="*/ 3943350 h 4067175"/>
              <a:gd name="connsiteX92" fmla="*/ 1371600 w 5308975"/>
              <a:gd name="connsiteY92" fmla="*/ 3962400 h 4067175"/>
              <a:gd name="connsiteX93" fmla="*/ 1038225 w 5308975"/>
              <a:gd name="connsiteY93" fmla="*/ 3981450 h 4067175"/>
              <a:gd name="connsiteX94" fmla="*/ 1028700 w 5308975"/>
              <a:gd name="connsiteY94" fmla="*/ 4010025 h 4067175"/>
              <a:gd name="connsiteX95" fmla="*/ 971550 w 5308975"/>
              <a:gd name="connsiteY95" fmla="*/ 4029075 h 4067175"/>
              <a:gd name="connsiteX96" fmla="*/ 942975 w 5308975"/>
              <a:gd name="connsiteY96" fmla="*/ 4048125 h 4067175"/>
              <a:gd name="connsiteX97" fmla="*/ 914400 w 5308975"/>
              <a:gd name="connsiteY97" fmla="*/ 4057650 h 4067175"/>
              <a:gd name="connsiteX98" fmla="*/ 628650 w 5308975"/>
              <a:gd name="connsiteY98" fmla="*/ 4048125 h 4067175"/>
              <a:gd name="connsiteX99" fmla="*/ 600075 w 5308975"/>
              <a:gd name="connsiteY99" fmla="*/ 4038600 h 4067175"/>
              <a:gd name="connsiteX100" fmla="*/ 571500 w 5308975"/>
              <a:gd name="connsiteY100" fmla="*/ 4019550 h 4067175"/>
              <a:gd name="connsiteX101" fmla="*/ 514350 w 5308975"/>
              <a:gd name="connsiteY101" fmla="*/ 4000500 h 4067175"/>
              <a:gd name="connsiteX102" fmla="*/ 285750 w 5308975"/>
              <a:gd name="connsiteY102" fmla="*/ 4010025 h 4067175"/>
              <a:gd name="connsiteX103" fmla="*/ 228600 w 5308975"/>
              <a:gd name="connsiteY103" fmla="*/ 4029075 h 4067175"/>
              <a:gd name="connsiteX104" fmla="*/ 161925 w 5308975"/>
              <a:gd name="connsiteY104" fmla="*/ 4067175 h 4067175"/>
              <a:gd name="connsiteX105" fmla="*/ 104775 w 5308975"/>
              <a:gd name="connsiteY105" fmla="*/ 4057650 h 4067175"/>
              <a:gd name="connsiteX106" fmla="*/ 95250 w 5308975"/>
              <a:gd name="connsiteY106" fmla="*/ 4019550 h 4067175"/>
              <a:gd name="connsiteX107" fmla="*/ 85725 w 5308975"/>
              <a:gd name="connsiteY107" fmla="*/ 3829050 h 4067175"/>
              <a:gd name="connsiteX108" fmla="*/ 66675 w 5308975"/>
              <a:gd name="connsiteY108" fmla="*/ 3629025 h 4067175"/>
              <a:gd name="connsiteX109" fmla="*/ 38100 w 5308975"/>
              <a:gd name="connsiteY109" fmla="*/ 3562350 h 4067175"/>
              <a:gd name="connsiteX110" fmla="*/ 28575 w 5308975"/>
              <a:gd name="connsiteY110" fmla="*/ 3533775 h 4067175"/>
              <a:gd name="connsiteX111" fmla="*/ 38100 w 5308975"/>
              <a:gd name="connsiteY111" fmla="*/ 3486150 h 4067175"/>
              <a:gd name="connsiteX112" fmla="*/ 28575 w 5308975"/>
              <a:gd name="connsiteY112" fmla="*/ 3514725 h 4067175"/>
              <a:gd name="connsiteX113" fmla="*/ 0 w 5308975"/>
              <a:gd name="connsiteY113" fmla="*/ 3533775 h 4067175"/>
              <a:gd name="connsiteX114" fmla="*/ 9525 w 5308975"/>
              <a:gd name="connsiteY114" fmla="*/ 3505200 h 4067175"/>
              <a:gd name="connsiteX115" fmla="*/ 19050 w 5308975"/>
              <a:gd name="connsiteY115" fmla="*/ 3476625 h 4067175"/>
              <a:gd name="connsiteX116" fmla="*/ 28575 w 5308975"/>
              <a:gd name="connsiteY116" fmla="*/ 3438525 h 4067175"/>
              <a:gd name="connsiteX117" fmla="*/ 38100 w 5308975"/>
              <a:gd name="connsiteY117" fmla="*/ 3409950 h 4067175"/>
              <a:gd name="connsiteX118" fmla="*/ 47625 w 5308975"/>
              <a:gd name="connsiteY118" fmla="*/ 3438525 h 4067175"/>
              <a:gd name="connsiteX119" fmla="*/ 57150 w 5308975"/>
              <a:gd name="connsiteY119" fmla="*/ 3514725 h 4067175"/>
              <a:gd name="connsiteX120" fmla="*/ 104775 w 5308975"/>
              <a:gd name="connsiteY120" fmla="*/ 3562350 h 4067175"/>
              <a:gd name="connsiteX121" fmla="*/ 152400 w 5308975"/>
              <a:gd name="connsiteY121" fmla="*/ 3600450 h 4067175"/>
              <a:gd name="connsiteX122" fmla="*/ 190500 w 5308975"/>
              <a:gd name="connsiteY122"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257800 w 5308975"/>
              <a:gd name="connsiteY51" fmla="*/ 3305175 h 4067175"/>
              <a:gd name="connsiteX52" fmla="*/ 5257800 w 5308975"/>
              <a:gd name="connsiteY52" fmla="*/ 3362325 h 4067175"/>
              <a:gd name="connsiteX53" fmla="*/ 5295900 w 5308975"/>
              <a:gd name="connsiteY53" fmla="*/ 3295650 h 4067175"/>
              <a:gd name="connsiteX54" fmla="*/ 5267325 w 5308975"/>
              <a:gd name="connsiteY54" fmla="*/ 3362325 h 4067175"/>
              <a:gd name="connsiteX55" fmla="*/ 5257800 w 5308975"/>
              <a:gd name="connsiteY55" fmla="*/ 3381375 h 4067175"/>
              <a:gd name="connsiteX56" fmla="*/ 5238750 w 5308975"/>
              <a:gd name="connsiteY56" fmla="*/ 3409950 h 4067175"/>
              <a:gd name="connsiteX57" fmla="*/ 5276850 w 5308975"/>
              <a:gd name="connsiteY57" fmla="*/ 3333750 h 4067175"/>
              <a:gd name="connsiteX58" fmla="*/ 5257800 w 5308975"/>
              <a:gd name="connsiteY58" fmla="*/ 3324225 h 4067175"/>
              <a:gd name="connsiteX59" fmla="*/ 5286375 w 5308975"/>
              <a:gd name="connsiteY59" fmla="*/ 3314700 h 4067175"/>
              <a:gd name="connsiteX60" fmla="*/ 5257800 w 5308975"/>
              <a:gd name="connsiteY60" fmla="*/ 3371850 h 4067175"/>
              <a:gd name="connsiteX61" fmla="*/ 5200650 w 5308975"/>
              <a:gd name="connsiteY61" fmla="*/ 3419475 h 4067175"/>
              <a:gd name="connsiteX62" fmla="*/ 5191125 w 5308975"/>
              <a:gd name="connsiteY62" fmla="*/ 3571875 h 4067175"/>
              <a:gd name="connsiteX63" fmla="*/ 5153025 w 5308975"/>
              <a:gd name="connsiteY63" fmla="*/ 3657600 h 4067175"/>
              <a:gd name="connsiteX64" fmla="*/ 5124450 w 5308975"/>
              <a:gd name="connsiteY64" fmla="*/ 3686175 h 4067175"/>
              <a:gd name="connsiteX65" fmla="*/ 5076825 w 5308975"/>
              <a:gd name="connsiteY65" fmla="*/ 3752850 h 4067175"/>
              <a:gd name="connsiteX66" fmla="*/ 4848225 w 5308975"/>
              <a:gd name="connsiteY66" fmla="*/ 3762375 h 4067175"/>
              <a:gd name="connsiteX67" fmla="*/ 4714875 w 5308975"/>
              <a:gd name="connsiteY67" fmla="*/ 3771900 h 4067175"/>
              <a:gd name="connsiteX68" fmla="*/ 4667250 w 5308975"/>
              <a:gd name="connsiteY68" fmla="*/ 3781425 h 4067175"/>
              <a:gd name="connsiteX69" fmla="*/ 4638675 w 5308975"/>
              <a:gd name="connsiteY69" fmla="*/ 3790950 h 4067175"/>
              <a:gd name="connsiteX70" fmla="*/ 4486275 w 5308975"/>
              <a:gd name="connsiteY70" fmla="*/ 3810000 h 4067175"/>
              <a:gd name="connsiteX71" fmla="*/ 4448175 w 5308975"/>
              <a:gd name="connsiteY71" fmla="*/ 3819525 h 4067175"/>
              <a:gd name="connsiteX72" fmla="*/ 4419600 w 5308975"/>
              <a:gd name="connsiteY72" fmla="*/ 3829050 h 4067175"/>
              <a:gd name="connsiteX73" fmla="*/ 4343400 w 5308975"/>
              <a:gd name="connsiteY73" fmla="*/ 3838575 h 4067175"/>
              <a:gd name="connsiteX74" fmla="*/ 4238625 w 5308975"/>
              <a:gd name="connsiteY74" fmla="*/ 3867150 h 4067175"/>
              <a:gd name="connsiteX75" fmla="*/ 4076700 w 5308975"/>
              <a:gd name="connsiteY75" fmla="*/ 3876675 h 4067175"/>
              <a:gd name="connsiteX76" fmla="*/ 3838575 w 5308975"/>
              <a:gd name="connsiteY76" fmla="*/ 3886200 h 4067175"/>
              <a:gd name="connsiteX77" fmla="*/ 3590925 w 5308975"/>
              <a:gd name="connsiteY77" fmla="*/ 3876675 h 4067175"/>
              <a:gd name="connsiteX78" fmla="*/ 3562350 w 5308975"/>
              <a:gd name="connsiteY78" fmla="*/ 3886200 h 4067175"/>
              <a:gd name="connsiteX79" fmla="*/ 3514725 w 5308975"/>
              <a:gd name="connsiteY79" fmla="*/ 3895725 h 4067175"/>
              <a:gd name="connsiteX80" fmla="*/ 3228975 w 5308975"/>
              <a:gd name="connsiteY80" fmla="*/ 3914775 h 4067175"/>
              <a:gd name="connsiteX81" fmla="*/ 2638425 w 5308975"/>
              <a:gd name="connsiteY81" fmla="*/ 3905250 h 4067175"/>
              <a:gd name="connsiteX82" fmla="*/ 2438400 w 5308975"/>
              <a:gd name="connsiteY82" fmla="*/ 3914775 h 4067175"/>
              <a:gd name="connsiteX83" fmla="*/ 2371725 w 5308975"/>
              <a:gd name="connsiteY83" fmla="*/ 3905250 h 4067175"/>
              <a:gd name="connsiteX84" fmla="*/ 2190750 w 5308975"/>
              <a:gd name="connsiteY84" fmla="*/ 3895725 h 4067175"/>
              <a:gd name="connsiteX85" fmla="*/ 2095500 w 5308975"/>
              <a:gd name="connsiteY85" fmla="*/ 3895725 h 4067175"/>
              <a:gd name="connsiteX86" fmla="*/ 2019300 w 5308975"/>
              <a:gd name="connsiteY86" fmla="*/ 3905250 h 4067175"/>
              <a:gd name="connsiteX87" fmla="*/ 1981200 w 5308975"/>
              <a:gd name="connsiteY87" fmla="*/ 3914775 h 4067175"/>
              <a:gd name="connsiteX88" fmla="*/ 1933575 w 5308975"/>
              <a:gd name="connsiteY88" fmla="*/ 3924300 h 4067175"/>
              <a:gd name="connsiteX89" fmla="*/ 1905000 w 5308975"/>
              <a:gd name="connsiteY89" fmla="*/ 3933825 h 4067175"/>
              <a:gd name="connsiteX90" fmla="*/ 1752600 w 5308975"/>
              <a:gd name="connsiteY90" fmla="*/ 3943350 h 4067175"/>
              <a:gd name="connsiteX91" fmla="*/ 1371600 w 5308975"/>
              <a:gd name="connsiteY91" fmla="*/ 3962400 h 4067175"/>
              <a:gd name="connsiteX92" fmla="*/ 1038225 w 5308975"/>
              <a:gd name="connsiteY92" fmla="*/ 3981450 h 4067175"/>
              <a:gd name="connsiteX93" fmla="*/ 1028700 w 5308975"/>
              <a:gd name="connsiteY93" fmla="*/ 4010025 h 4067175"/>
              <a:gd name="connsiteX94" fmla="*/ 971550 w 5308975"/>
              <a:gd name="connsiteY94" fmla="*/ 4029075 h 4067175"/>
              <a:gd name="connsiteX95" fmla="*/ 942975 w 5308975"/>
              <a:gd name="connsiteY95" fmla="*/ 4048125 h 4067175"/>
              <a:gd name="connsiteX96" fmla="*/ 914400 w 5308975"/>
              <a:gd name="connsiteY96" fmla="*/ 4057650 h 4067175"/>
              <a:gd name="connsiteX97" fmla="*/ 628650 w 5308975"/>
              <a:gd name="connsiteY97" fmla="*/ 4048125 h 4067175"/>
              <a:gd name="connsiteX98" fmla="*/ 600075 w 5308975"/>
              <a:gd name="connsiteY98" fmla="*/ 4038600 h 4067175"/>
              <a:gd name="connsiteX99" fmla="*/ 571500 w 5308975"/>
              <a:gd name="connsiteY99" fmla="*/ 4019550 h 4067175"/>
              <a:gd name="connsiteX100" fmla="*/ 514350 w 5308975"/>
              <a:gd name="connsiteY100" fmla="*/ 4000500 h 4067175"/>
              <a:gd name="connsiteX101" fmla="*/ 285750 w 5308975"/>
              <a:gd name="connsiteY101" fmla="*/ 4010025 h 4067175"/>
              <a:gd name="connsiteX102" fmla="*/ 228600 w 5308975"/>
              <a:gd name="connsiteY102" fmla="*/ 4029075 h 4067175"/>
              <a:gd name="connsiteX103" fmla="*/ 161925 w 5308975"/>
              <a:gd name="connsiteY103" fmla="*/ 4067175 h 4067175"/>
              <a:gd name="connsiteX104" fmla="*/ 104775 w 5308975"/>
              <a:gd name="connsiteY104" fmla="*/ 4057650 h 4067175"/>
              <a:gd name="connsiteX105" fmla="*/ 95250 w 5308975"/>
              <a:gd name="connsiteY105" fmla="*/ 4019550 h 4067175"/>
              <a:gd name="connsiteX106" fmla="*/ 85725 w 5308975"/>
              <a:gd name="connsiteY106" fmla="*/ 3829050 h 4067175"/>
              <a:gd name="connsiteX107" fmla="*/ 66675 w 5308975"/>
              <a:gd name="connsiteY107" fmla="*/ 3629025 h 4067175"/>
              <a:gd name="connsiteX108" fmla="*/ 38100 w 5308975"/>
              <a:gd name="connsiteY108" fmla="*/ 3562350 h 4067175"/>
              <a:gd name="connsiteX109" fmla="*/ 28575 w 5308975"/>
              <a:gd name="connsiteY109" fmla="*/ 3533775 h 4067175"/>
              <a:gd name="connsiteX110" fmla="*/ 38100 w 5308975"/>
              <a:gd name="connsiteY110" fmla="*/ 3486150 h 4067175"/>
              <a:gd name="connsiteX111" fmla="*/ 28575 w 5308975"/>
              <a:gd name="connsiteY111" fmla="*/ 3514725 h 4067175"/>
              <a:gd name="connsiteX112" fmla="*/ 0 w 5308975"/>
              <a:gd name="connsiteY112" fmla="*/ 3533775 h 4067175"/>
              <a:gd name="connsiteX113" fmla="*/ 9525 w 5308975"/>
              <a:gd name="connsiteY113" fmla="*/ 3505200 h 4067175"/>
              <a:gd name="connsiteX114" fmla="*/ 19050 w 5308975"/>
              <a:gd name="connsiteY114" fmla="*/ 3476625 h 4067175"/>
              <a:gd name="connsiteX115" fmla="*/ 28575 w 5308975"/>
              <a:gd name="connsiteY115" fmla="*/ 3438525 h 4067175"/>
              <a:gd name="connsiteX116" fmla="*/ 38100 w 5308975"/>
              <a:gd name="connsiteY116" fmla="*/ 3409950 h 4067175"/>
              <a:gd name="connsiteX117" fmla="*/ 47625 w 5308975"/>
              <a:gd name="connsiteY117" fmla="*/ 3438525 h 4067175"/>
              <a:gd name="connsiteX118" fmla="*/ 57150 w 5308975"/>
              <a:gd name="connsiteY118" fmla="*/ 3514725 h 4067175"/>
              <a:gd name="connsiteX119" fmla="*/ 104775 w 5308975"/>
              <a:gd name="connsiteY119" fmla="*/ 3562350 h 4067175"/>
              <a:gd name="connsiteX120" fmla="*/ 152400 w 5308975"/>
              <a:gd name="connsiteY120" fmla="*/ 3600450 h 4067175"/>
              <a:gd name="connsiteX121" fmla="*/ 190500 w 5308975"/>
              <a:gd name="connsiteY121"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257800 w 5308975"/>
              <a:gd name="connsiteY51" fmla="*/ 3305175 h 4067175"/>
              <a:gd name="connsiteX52" fmla="*/ 5257800 w 5308975"/>
              <a:gd name="connsiteY52" fmla="*/ 3362325 h 4067175"/>
              <a:gd name="connsiteX53" fmla="*/ 5295900 w 5308975"/>
              <a:gd name="connsiteY53" fmla="*/ 3295650 h 4067175"/>
              <a:gd name="connsiteX54" fmla="*/ 5267325 w 5308975"/>
              <a:gd name="connsiteY54" fmla="*/ 3362325 h 4067175"/>
              <a:gd name="connsiteX55" fmla="*/ 5257800 w 5308975"/>
              <a:gd name="connsiteY55" fmla="*/ 3381375 h 4067175"/>
              <a:gd name="connsiteX56" fmla="*/ 5238750 w 5308975"/>
              <a:gd name="connsiteY56" fmla="*/ 3409950 h 4067175"/>
              <a:gd name="connsiteX57" fmla="*/ 5276850 w 5308975"/>
              <a:gd name="connsiteY57" fmla="*/ 3333750 h 4067175"/>
              <a:gd name="connsiteX58" fmla="*/ 5257800 w 5308975"/>
              <a:gd name="connsiteY58" fmla="*/ 3324225 h 4067175"/>
              <a:gd name="connsiteX59" fmla="*/ 5286375 w 5308975"/>
              <a:gd name="connsiteY59" fmla="*/ 3314700 h 4067175"/>
              <a:gd name="connsiteX60" fmla="*/ 5257800 w 5308975"/>
              <a:gd name="connsiteY60" fmla="*/ 3371850 h 4067175"/>
              <a:gd name="connsiteX61" fmla="*/ 5191125 w 5308975"/>
              <a:gd name="connsiteY61" fmla="*/ 3571875 h 4067175"/>
              <a:gd name="connsiteX62" fmla="*/ 5153025 w 5308975"/>
              <a:gd name="connsiteY62" fmla="*/ 3657600 h 4067175"/>
              <a:gd name="connsiteX63" fmla="*/ 5124450 w 5308975"/>
              <a:gd name="connsiteY63" fmla="*/ 3686175 h 4067175"/>
              <a:gd name="connsiteX64" fmla="*/ 5076825 w 5308975"/>
              <a:gd name="connsiteY64" fmla="*/ 3752850 h 4067175"/>
              <a:gd name="connsiteX65" fmla="*/ 4848225 w 5308975"/>
              <a:gd name="connsiteY65" fmla="*/ 3762375 h 4067175"/>
              <a:gd name="connsiteX66" fmla="*/ 4714875 w 5308975"/>
              <a:gd name="connsiteY66" fmla="*/ 3771900 h 4067175"/>
              <a:gd name="connsiteX67" fmla="*/ 4667250 w 5308975"/>
              <a:gd name="connsiteY67" fmla="*/ 3781425 h 4067175"/>
              <a:gd name="connsiteX68" fmla="*/ 4638675 w 5308975"/>
              <a:gd name="connsiteY68" fmla="*/ 3790950 h 4067175"/>
              <a:gd name="connsiteX69" fmla="*/ 4486275 w 5308975"/>
              <a:gd name="connsiteY69" fmla="*/ 3810000 h 4067175"/>
              <a:gd name="connsiteX70" fmla="*/ 4448175 w 5308975"/>
              <a:gd name="connsiteY70" fmla="*/ 3819525 h 4067175"/>
              <a:gd name="connsiteX71" fmla="*/ 4419600 w 5308975"/>
              <a:gd name="connsiteY71" fmla="*/ 3829050 h 4067175"/>
              <a:gd name="connsiteX72" fmla="*/ 4343400 w 5308975"/>
              <a:gd name="connsiteY72" fmla="*/ 3838575 h 4067175"/>
              <a:gd name="connsiteX73" fmla="*/ 4238625 w 5308975"/>
              <a:gd name="connsiteY73" fmla="*/ 3867150 h 4067175"/>
              <a:gd name="connsiteX74" fmla="*/ 4076700 w 5308975"/>
              <a:gd name="connsiteY74" fmla="*/ 3876675 h 4067175"/>
              <a:gd name="connsiteX75" fmla="*/ 3838575 w 5308975"/>
              <a:gd name="connsiteY75" fmla="*/ 3886200 h 4067175"/>
              <a:gd name="connsiteX76" fmla="*/ 3590925 w 5308975"/>
              <a:gd name="connsiteY76" fmla="*/ 3876675 h 4067175"/>
              <a:gd name="connsiteX77" fmla="*/ 3562350 w 5308975"/>
              <a:gd name="connsiteY77" fmla="*/ 3886200 h 4067175"/>
              <a:gd name="connsiteX78" fmla="*/ 3514725 w 5308975"/>
              <a:gd name="connsiteY78" fmla="*/ 3895725 h 4067175"/>
              <a:gd name="connsiteX79" fmla="*/ 3228975 w 5308975"/>
              <a:gd name="connsiteY79" fmla="*/ 3914775 h 4067175"/>
              <a:gd name="connsiteX80" fmla="*/ 2638425 w 5308975"/>
              <a:gd name="connsiteY80" fmla="*/ 3905250 h 4067175"/>
              <a:gd name="connsiteX81" fmla="*/ 2438400 w 5308975"/>
              <a:gd name="connsiteY81" fmla="*/ 3914775 h 4067175"/>
              <a:gd name="connsiteX82" fmla="*/ 2371725 w 5308975"/>
              <a:gd name="connsiteY82" fmla="*/ 3905250 h 4067175"/>
              <a:gd name="connsiteX83" fmla="*/ 2190750 w 5308975"/>
              <a:gd name="connsiteY83" fmla="*/ 3895725 h 4067175"/>
              <a:gd name="connsiteX84" fmla="*/ 2095500 w 5308975"/>
              <a:gd name="connsiteY84" fmla="*/ 3895725 h 4067175"/>
              <a:gd name="connsiteX85" fmla="*/ 2019300 w 5308975"/>
              <a:gd name="connsiteY85" fmla="*/ 3905250 h 4067175"/>
              <a:gd name="connsiteX86" fmla="*/ 1981200 w 5308975"/>
              <a:gd name="connsiteY86" fmla="*/ 3914775 h 4067175"/>
              <a:gd name="connsiteX87" fmla="*/ 1933575 w 5308975"/>
              <a:gd name="connsiteY87" fmla="*/ 3924300 h 4067175"/>
              <a:gd name="connsiteX88" fmla="*/ 1905000 w 5308975"/>
              <a:gd name="connsiteY88" fmla="*/ 3933825 h 4067175"/>
              <a:gd name="connsiteX89" fmla="*/ 1752600 w 5308975"/>
              <a:gd name="connsiteY89" fmla="*/ 3943350 h 4067175"/>
              <a:gd name="connsiteX90" fmla="*/ 1371600 w 5308975"/>
              <a:gd name="connsiteY90" fmla="*/ 3962400 h 4067175"/>
              <a:gd name="connsiteX91" fmla="*/ 1038225 w 5308975"/>
              <a:gd name="connsiteY91" fmla="*/ 3981450 h 4067175"/>
              <a:gd name="connsiteX92" fmla="*/ 1028700 w 5308975"/>
              <a:gd name="connsiteY92" fmla="*/ 4010025 h 4067175"/>
              <a:gd name="connsiteX93" fmla="*/ 971550 w 5308975"/>
              <a:gd name="connsiteY93" fmla="*/ 4029075 h 4067175"/>
              <a:gd name="connsiteX94" fmla="*/ 942975 w 5308975"/>
              <a:gd name="connsiteY94" fmla="*/ 4048125 h 4067175"/>
              <a:gd name="connsiteX95" fmla="*/ 914400 w 5308975"/>
              <a:gd name="connsiteY95" fmla="*/ 4057650 h 4067175"/>
              <a:gd name="connsiteX96" fmla="*/ 628650 w 5308975"/>
              <a:gd name="connsiteY96" fmla="*/ 4048125 h 4067175"/>
              <a:gd name="connsiteX97" fmla="*/ 600075 w 5308975"/>
              <a:gd name="connsiteY97" fmla="*/ 4038600 h 4067175"/>
              <a:gd name="connsiteX98" fmla="*/ 571500 w 5308975"/>
              <a:gd name="connsiteY98" fmla="*/ 4019550 h 4067175"/>
              <a:gd name="connsiteX99" fmla="*/ 514350 w 5308975"/>
              <a:gd name="connsiteY99" fmla="*/ 4000500 h 4067175"/>
              <a:gd name="connsiteX100" fmla="*/ 285750 w 5308975"/>
              <a:gd name="connsiteY100" fmla="*/ 4010025 h 4067175"/>
              <a:gd name="connsiteX101" fmla="*/ 228600 w 5308975"/>
              <a:gd name="connsiteY101" fmla="*/ 4029075 h 4067175"/>
              <a:gd name="connsiteX102" fmla="*/ 161925 w 5308975"/>
              <a:gd name="connsiteY102" fmla="*/ 4067175 h 4067175"/>
              <a:gd name="connsiteX103" fmla="*/ 104775 w 5308975"/>
              <a:gd name="connsiteY103" fmla="*/ 4057650 h 4067175"/>
              <a:gd name="connsiteX104" fmla="*/ 95250 w 5308975"/>
              <a:gd name="connsiteY104" fmla="*/ 4019550 h 4067175"/>
              <a:gd name="connsiteX105" fmla="*/ 85725 w 5308975"/>
              <a:gd name="connsiteY105" fmla="*/ 3829050 h 4067175"/>
              <a:gd name="connsiteX106" fmla="*/ 66675 w 5308975"/>
              <a:gd name="connsiteY106" fmla="*/ 3629025 h 4067175"/>
              <a:gd name="connsiteX107" fmla="*/ 38100 w 5308975"/>
              <a:gd name="connsiteY107" fmla="*/ 3562350 h 4067175"/>
              <a:gd name="connsiteX108" fmla="*/ 28575 w 5308975"/>
              <a:gd name="connsiteY108" fmla="*/ 3533775 h 4067175"/>
              <a:gd name="connsiteX109" fmla="*/ 38100 w 5308975"/>
              <a:gd name="connsiteY109" fmla="*/ 3486150 h 4067175"/>
              <a:gd name="connsiteX110" fmla="*/ 28575 w 5308975"/>
              <a:gd name="connsiteY110" fmla="*/ 3514725 h 4067175"/>
              <a:gd name="connsiteX111" fmla="*/ 0 w 5308975"/>
              <a:gd name="connsiteY111" fmla="*/ 3533775 h 4067175"/>
              <a:gd name="connsiteX112" fmla="*/ 9525 w 5308975"/>
              <a:gd name="connsiteY112" fmla="*/ 3505200 h 4067175"/>
              <a:gd name="connsiteX113" fmla="*/ 19050 w 5308975"/>
              <a:gd name="connsiteY113" fmla="*/ 3476625 h 4067175"/>
              <a:gd name="connsiteX114" fmla="*/ 28575 w 5308975"/>
              <a:gd name="connsiteY114" fmla="*/ 3438525 h 4067175"/>
              <a:gd name="connsiteX115" fmla="*/ 38100 w 5308975"/>
              <a:gd name="connsiteY115" fmla="*/ 3409950 h 4067175"/>
              <a:gd name="connsiteX116" fmla="*/ 47625 w 5308975"/>
              <a:gd name="connsiteY116" fmla="*/ 3438525 h 4067175"/>
              <a:gd name="connsiteX117" fmla="*/ 57150 w 5308975"/>
              <a:gd name="connsiteY117" fmla="*/ 3514725 h 4067175"/>
              <a:gd name="connsiteX118" fmla="*/ 104775 w 5308975"/>
              <a:gd name="connsiteY118" fmla="*/ 3562350 h 4067175"/>
              <a:gd name="connsiteX119" fmla="*/ 152400 w 5308975"/>
              <a:gd name="connsiteY119" fmla="*/ 3600450 h 4067175"/>
              <a:gd name="connsiteX120" fmla="*/ 190500 w 5308975"/>
              <a:gd name="connsiteY120"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257800 w 5308975"/>
              <a:gd name="connsiteY51" fmla="*/ 3362325 h 4067175"/>
              <a:gd name="connsiteX52" fmla="*/ 5295900 w 5308975"/>
              <a:gd name="connsiteY52" fmla="*/ 3295650 h 4067175"/>
              <a:gd name="connsiteX53" fmla="*/ 5267325 w 5308975"/>
              <a:gd name="connsiteY53" fmla="*/ 3362325 h 4067175"/>
              <a:gd name="connsiteX54" fmla="*/ 5257800 w 5308975"/>
              <a:gd name="connsiteY54" fmla="*/ 3381375 h 4067175"/>
              <a:gd name="connsiteX55" fmla="*/ 5238750 w 5308975"/>
              <a:gd name="connsiteY55" fmla="*/ 3409950 h 4067175"/>
              <a:gd name="connsiteX56" fmla="*/ 5276850 w 5308975"/>
              <a:gd name="connsiteY56" fmla="*/ 3333750 h 4067175"/>
              <a:gd name="connsiteX57" fmla="*/ 5257800 w 5308975"/>
              <a:gd name="connsiteY57" fmla="*/ 3324225 h 4067175"/>
              <a:gd name="connsiteX58" fmla="*/ 5286375 w 5308975"/>
              <a:gd name="connsiteY58" fmla="*/ 3314700 h 4067175"/>
              <a:gd name="connsiteX59" fmla="*/ 5257800 w 5308975"/>
              <a:gd name="connsiteY59" fmla="*/ 3371850 h 4067175"/>
              <a:gd name="connsiteX60" fmla="*/ 5191125 w 5308975"/>
              <a:gd name="connsiteY60" fmla="*/ 3571875 h 4067175"/>
              <a:gd name="connsiteX61" fmla="*/ 5153025 w 5308975"/>
              <a:gd name="connsiteY61" fmla="*/ 3657600 h 4067175"/>
              <a:gd name="connsiteX62" fmla="*/ 5124450 w 5308975"/>
              <a:gd name="connsiteY62" fmla="*/ 3686175 h 4067175"/>
              <a:gd name="connsiteX63" fmla="*/ 5076825 w 5308975"/>
              <a:gd name="connsiteY63" fmla="*/ 3752850 h 4067175"/>
              <a:gd name="connsiteX64" fmla="*/ 4848225 w 5308975"/>
              <a:gd name="connsiteY64" fmla="*/ 3762375 h 4067175"/>
              <a:gd name="connsiteX65" fmla="*/ 4714875 w 5308975"/>
              <a:gd name="connsiteY65" fmla="*/ 3771900 h 4067175"/>
              <a:gd name="connsiteX66" fmla="*/ 4667250 w 5308975"/>
              <a:gd name="connsiteY66" fmla="*/ 3781425 h 4067175"/>
              <a:gd name="connsiteX67" fmla="*/ 4638675 w 5308975"/>
              <a:gd name="connsiteY67" fmla="*/ 3790950 h 4067175"/>
              <a:gd name="connsiteX68" fmla="*/ 4486275 w 5308975"/>
              <a:gd name="connsiteY68" fmla="*/ 3810000 h 4067175"/>
              <a:gd name="connsiteX69" fmla="*/ 4448175 w 5308975"/>
              <a:gd name="connsiteY69" fmla="*/ 3819525 h 4067175"/>
              <a:gd name="connsiteX70" fmla="*/ 4419600 w 5308975"/>
              <a:gd name="connsiteY70" fmla="*/ 3829050 h 4067175"/>
              <a:gd name="connsiteX71" fmla="*/ 4343400 w 5308975"/>
              <a:gd name="connsiteY71" fmla="*/ 3838575 h 4067175"/>
              <a:gd name="connsiteX72" fmla="*/ 4238625 w 5308975"/>
              <a:gd name="connsiteY72" fmla="*/ 3867150 h 4067175"/>
              <a:gd name="connsiteX73" fmla="*/ 4076700 w 5308975"/>
              <a:gd name="connsiteY73" fmla="*/ 3876675 h 4067175"/>
              <a:gd name="connsiteX74" fmla="*/ 3838575 w 5308975"/>
              <a:gd name="connsiteY74" fmla="*/ 3886200 h 4067175"/>
              <a:gd name="connsiteX75" fmla="*/ 3590925 w 5308975"/>
              <a:gd name="connsiteY75" fmla="*/ 3876675 h 4067175"/>
              <a:gd name="connsiteX76" fmla="*/ 3562350 w 5308975"/>
              <a:gd name="connsiteY76" fmla="*/ 3886200 h 4067175"/>
              <a:gd name="connsiteX77" fmla="*/ 3514725 w 5308975"/>
              <a:gd name="connsiteY77" fmla="*/ 3895725 h 4067175"/>
              <a:gd name="connsiteX78" fmla="*/ 3228975 w 5308975"/>
              <a:gd name="connsiteY78" fmla="*/ 3914775 h 4067175"/>
              <a:gd name="connsiteX79" fmla="*/ 2638425 w 5308975"/>
              <a:gd name="connsiteY79" fmla="*/ 3905250 h 4067175"/>
              <a:gd name="connsiteX80" fmla="*/ 2438400 w 5308975"/>
              <a:gd name="connsiteY80" fmla="*/ 3914775 h 4067175"/>
              <a:gd name="connsiteX81" fmla="*/ 2371725 w 5308975"/>
              <a:gd name="connsiteY81" fmla="*/ 3905250 h 4067175"/>
              <a:gd name="connsiteX82" fmla="*/ 2190750 w 5308975"/>
              <a:gd name="connsiteY82" fmla="*/ 3895725 h 4067175"/>
              <a:gd name="connsiteX83" fmla="*/ 2095500 w 5308975"/>
              <a:gd name="connsiteY83" fmla="*/ 3895725 h 4067175"/>
              <a:gd name="connsiteX84" fmla="*/ 2019300 w 5308975"/>
              <a:gd name="connsiteY84" fmla="*/ 3905250 h 4067175"/>
              <a:gd name="connsiteX85" fmla="*/ 1981200 w 5308975"/>
              <a:gd name="connsiteY85" fmla="*/ 3914775 h 4067175"/>
              <a:gd name="connsiteX86" fmla="*/ 1933575 w 5308975"/>
              <a:gd name="connsiteY86" fmla="*/ 3924300 h 4067175"/>
              <a:gd name="connsiteX87" fmla="*/ 1905000 w 5308975"/>
              <a:gd name="connsiteY87" fmla="*/ 3933825 h 4067175"/>
              <a:gd name="connsiteX88" fmla="*/ 1752600 w 5308975"/>
              <a:gd name="connsiteY88" fmla="*/ 3943350 h 4067175"/>
              <a:gd name="connsiteX89" fmla="*/ 1371600 w 5308975"/>
              <a:gd name="connsiteY89" fmla="*/ 3962400 h 4067175"/>
              <a:gd name="connsiteX90" fmla="*/ 1038225 w 5308975"/>
              <a:gd name="connsiteY90" fmla="*/ 3981450 h 4067175"/>
              <a:gd name="connsiteX91" fmla="*/ 1028700 w 5308975"/>
              <a:gd name="connsiteY91" fmla="*/ 4010025 h 4067175"/>
              <a:gd name="connsiteX92" fmla="*/ 971550 w 5308975"/>
              <a:gd name="connsiteY92" fmla="*/ 4029075 h 4067175"/>
              <a:gd name="connsiteX93" fmla="*/ 942975 w 5308975"/>
              <a:gd name="connsiteY93" fmla="*/ 4048125 h 4067175"/>
              <a:gd name="connsiteX94" fmla="*/ 914400 w 5308975"/>
              <a:gd name="connsiteY94" fmla="*/ 4057650 h 4067175"/>
              <a:gd name="connsiteX95" fmla="*/ 628650 w 5308975"/>
              <a:gd name="connsiteY95" fmla="*/ 4048125 h 4067175"/>
              <a:gd name="connsiteX96" fmla="*/ 600075 w 5308975"/>
              <a:gd name="connsiteY96" fmla="*/ 4038600 h 4067175"/>
              <a:gd name="connsiteX97" fmla="*/ 571500 w 5308975"/>
              <a:gd name="connsiteY97" fmla="*/ 4019550 h 4067175"/>
              <a:gd name="connsiteX98" fmla="*/ 514350 w 5308975"/>
              <a:gd name="connsiteY98" fmla="*/ 4000500 h 4067175"/>
              <a:gd name="connsiteX99" fmla="*/ 285750 w 5308975"/>
              <a:gd name="connsiteY99" fmla="*/ 4010025 h 4067175"/>
              <a:gd name="connsiteX100" fmla="*/ 228600 w 5308975"/>
              <a:gd name="connsiteY100" fmla="*/ 4029075 h 4067175"/>
              <a:gd name="connsiteX101" fmla="*/ 161925 w 5308975"/>
              <a:gd name="connsiteY101" fmla="*/ 4067175 h 4067175"/>
              <a:gd name="connsiteX102" fmla="*/ 104775 w 5308975"/>
              <a:gd name="connsiteY102" fmla="*/ 4057650 h 4067175"/>
              <a:gd name="connsiteX103" fmla="*/ 95250 w 5308975"/>
              <a:gd name="connsiteY103" fmla="*/ 4019550 h 4067175"/>
              <a:gd name="connsiteX104" fmla="*/ 85725 w 5308975"/>
              <a:gd name="connsiteY104" fmla="*/ 3829050 h 4067175"/>
              <a:gd name="connsiteX105" fmla="*/ 66675 w 5308975"/>
              <a:gd name="connsiteY105" fmla="*/ 3629025 h 4067175"/>
              <a:gd name="connsiteX106" fmla="*/ 38100 w 5308975"/>
              <a:gd name="connsiteY106" fmla="*/ 3562350 h 4067175"/>
              <a:gd name="connsiteX107" fmla="*/ 28575 w 5308975"/>
              <a:gd name="connsiteY107" fmla="*/ 3533775 h 4067175"/>
              <a:gd name="connsiteX108" fmla="*/ 38100 w 5308975"/>
              <a:gd name="connsiteY108" fmla="*/ 3486150 h 4067175"/>
              <a:gd name="connsiteX109" fmla="*/ 28575 w 5308975"/>
              <a:gd name="connsiteY109" fmla="*/ 3514725 h 4067175"/>
              <a:gd name="connsiteX110" fmla="*/ 0 w 5308975"/>
              <a:gd name="connsiteY110" fmla="*/ 3533775 h 4067175"/>
              <a:gd name="connsiteX111" fmla="*/ 9525 w 5308975"/>
              <a:gd name="connsiteY111" fmla="*/ 3505200 h 4067175"/>
              <a:gd name="connsiteX112" fmla="*/ 19050 w 5308975"/>
              <a:gd name="connsiteY112" fmla="*/ 3476625 h 4067175"/>
              <a:gd name="connsiteX113" fmla="*/ 28575 w 5308975"/>
              <a:gd name="connsiteY113" fmla="*/ 3438525 h 4067175"/>
              <a:gd name="connsiteX114" fmla="*/ 38100 w 5308975"/>
              <a:gd name="connsiteY114" fmla="*/ 3409950 h 4067175"/>
              <a:gd name="connsiteX115" fmla="*/ 47625 w 5308975"/>
              <a:gd name="connsiteY115" fmla="*/ 3438525 h 4067175"/>
              <a:gd name="connsiteX116" fmla="*/ 57150 w 5308975"/>
              <a:gd name="connsiteY116" fmla="*/ 3514725 h 4067175"/>
              <a:gd name="connsiteX117" fmla="*/ 104775 w 5308975"/>
              <a:gd name="connsiteY117" fmla="*/ 3562350 h 4067175"/>
              <a:gd name="connsiteX118" fmla="*/ 152400 w 5308975"/>
              <a:gd name="connsiteY118" fmla="*/ 3600450 h 4067175"/>
              <a:gd name="connsiteX119" fmla="*/ 190500 w 5308975"/>
              <a:gd name="connsiteY119"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53025 w 5308975"/>
              <a:gd name="connsiteY41" fmla="*/ 2343150 h 4067175"/>
              <a:gd name="connsiteX42" fmla="*/ 5181600 w 5308975"/>
              <a:gd name="connsiteY42" fmla="*/ 2362200 h 4067175"/>
              <a:gd name="connsiteX43" fmla="*/ 5191125 w 5308975"/>
              <a:gd name="connsiteY43" fmla="*/ 2390775 h 4067175"/>
              <a:gd name="connsiteX44" fmla="*/ 5210175 w 5308975"/>
              <a:gd name="connsiteY44" fmla="*/ 2571750 h 4067175"/>
              <a:gd name="connsiteX45" fmla="*/ 5219700 w 5308975"/>
              <a:gd name="connsiteY45" fmla="*/ 2752725 h 4067175"/>
              <a:gd name="connsiteX46" fmla="*/ 5238750 w 5308975"/>
              <a:gd name="connsiteY46" fmla="*/ 2781300 h 4067175"/>
              <a:gd name="connsiteX47" fmla="*/ 5248275 w 5308975"/>
              <a:gd name="connsiteY47" fmla="*/ 2819400 h 4067175"/>
              <a:gd name="connsiteX48" fmla="*/ 5267325 w 5308975"/>
              <a:gd name="connsiteY48" fmla="*/ 3019425 h 4067175"/>
              <a:gd name="connsiteX49" fmla="*/ 5286375 w 5308975"/>
              <a:gd name="connsiteY49" fmla="*/ 3267075 h 4067175"/>
              <a:gd name="connsiteX50" fmla="*/ 5276850 w 5308975"/>
              <a:gd name="connsiteY50" fmla="*/ 3305175 h 4067175"/>
              <a:gd name="connsiteX51" fmla="*/ 5257800 w 5308975"/>
              <a:gd name="connsiteY51" fmla="*/ 3362325 h 4067175"/>
              <a:gd name="connsiteX52" fmla="*/ 5295900 w 5308975"/>
              <a:gd name="connsiteY52" fmla="*/ 3295650 h 4067175"/>
              <a:gd name="connsiteX53" fmla="*/ 5267325 w 5308975"/>
              <a:gd name="connsiteY53" fmla="*/ 3362325 h 4067175"/>
              <a:gd name="connsiteX54" fmla="*/ 5257800 w 5308975"/>
              <a:gd name="connsiteY54" fmla="*/ 3381375 h 4067175"/>
              <a:gd name="connsiteX55" fmla="*/ 5238750 w 5308975"/>
              <a:gd name="connsiteY55" fmla="*/ 3409950 h 4067175"/>
              <a:gd name="connsiteX56" fmla="*/ 5276850 w 5308975"/>
              <a:gd name="connsiteY56" fmla="*/ 3333750 h 4067175"/>
              <a:gd name="connsiteX57" fmla="*/ 5286375 w 5308975"/>
              <a:gd name="connsiteY57" fmla="*/ 3314700 h 4067175"/>
              <a:gd name="connsiteX58" fmla="*/ 5257800 w 5308975"/>
              <a:gd name="connsiteY58" fmla="*/ 3371850 h 4067175"/>
              <a:gd name="connsiteX59" fmla="*/ 5191125 w 5308975"/>
              <a:gd name="connsiteY59" fmla="*/ 3571875 h 4067175"/>
              <a:gd name="connsiteX60" fmla="*/ 5153025 w 5308975"/>
              <a:gd name="connsiteY60" fmla="*/ 3657600 h 4067175"/>
              <a:gd name="connsiteX61" fmla="*/ 5124450 w 5308975"/>
              <a:gd name="connsiteY61" fmla="*/ 3686175 h 4067175"/>
              <a:gd name="connsiteX62" fmla="*/ 5076825 w 5308975"/>
              <a:gd name="connsiteY62" fmla="*/ 3752850 h 4067175"/>
              <a:gd name="connsiteX63" fmla="*/ 4848225 w 5308975"/>
              <a:gd name="connsiteY63" fmla="*/ 3762375 h 4067175"/>
              <a:gd name="connsiteX64" fmla="*/ 4714875 w 5308975"/>
              <a:gd name="connsiteY64" fmla="*/ 3771900 h 4067175"/>
              <a:gd name="connsiteX65" fmla="*/ 4667250 w 5308975"/>
              <a:gd name="connsiteY65" fmla="*/ 3781425 h 4067175"/>
              <a:gd name="connsiteX66" fmla="*/ 4638675 w 5308975"/>
              <a:gd name="connsiteY66" fmla="*/ 3790950 h 4067175"/>
              <a:gd name="connsiteX67" fmla="*/ 4486275 w 5308975"/>
              <a:gd name="connsiteY67" fmla="*/ 3810000 h 4067175"/>
              <a:gd name="connsiteX68" fmla="*/ 4448175 w 5308975"/>
              <a:gd name="connsiteY68" fmla="*/ 3819525 h 4067175"/>
              <a:gd name="connsiteX69" fmla="*/ 4419600 w 5308975"/>
              <a:gd name="connsiteY69" fmla="*/ 3829050 h 4067175"/>
              <a:gd name="connsiteX70" fmla="*/ 4343400 w 5308975"/>
              <a:gd name="connsiteY70" fmla="*/ 3838575 h 4067175"/>
              <a:gd name="connsiteX71" fmla="*/ 4238625 w 5308975"/>
              <a:gd name="connsiteY71" fmla="*/ 3867150 h 4067175"/>
              <a:gd name="connsiteX72" fmla="*/ 4076700 w 5308975"/>
              <a:gd name="connsiteY72" fmla="*/ 3876675 h 4067175"/>
              <a:gd name="connsiteX73" fmla="*/ 3838575 w 5308975"/>
              <a:gd name="connsiteY73" fmla="*/ 3886200 h 4067175"/>
              <a:gd name="connsiteX74" fmla="*/ 3590925 w 5308975"/>
              <a:gd name="connsiteY74" fmla="*/ 3876675 h 4067175"/>
              <a:gd name="connsiteX75" fmla="*/ 3562350 w 5308975"/>
              <a:gd name="connsiteY75" fmla="*/ 3886200 h 4067175"/>
              <a:gd name="connsiteX76" fmla="*/ 3514725 w 5308975"/>
              <a:gd name="connsiteY76" fmla="*/ 3895725 h 4067175"/>
              <a:gd name="connsiteX77" fmla="*/ 3228975 w 5308975"/>
              <a:gd name="connsiteY77" fmla="*/ 3914775 h 4067175"/>
              <a:gd name="connsiteX78" fmla="*/ 2638425 w 5308975"/>
              <a:gd name="connsiteY78" fmla="*/ 3905250 h 4067175"/>
              <a:gd name="connsiteX79" fmla="*/ 2438400 w 5308975"/>
              <a:gd name="connsiteY79" fmla="*/ 3914775 h 4067175"/>
              <a:gd name="connsiteX80" fmla="*/ 2371725 w 5308975"/>
              <a:gd name="connsiteY80" fmla="*/ 3905250 h 4067175"/>
              <a:gd name="connsiteX81" fmla="*/ 2190750 w 5308975"/>
              <a:gd name="connsiteY81" fmla="*/ 3895725 h 4067175"/>
              <a:gd name="connsiteX82" fmla="*/ 2095500 w 5308975"/>
              <a:gd name="connsiteY82" fmla="*/ 3895725 h 4067175"/>
              <a:gd name="connsiteX83" fmla="*/ 2019300 w 5308975"/>
              <a:gd name="connsiteY83" fmla="*/ 3905250 h 4067175"/>
              <a:gd name="connsiteX84" fmla="*/ 1981200 w 5308975"/>
              <a:gd name="connsiteY84" fmla="*/ 3914775 h 4067175"/>
              <a:gd name="connsiteX85" fmla="*/ 1933575 w 5308975"/>
              <a:gd name="connsiteY85" fmla="*/ 3924300 h 4067175"/>
              <a:gd name="connsiteX86" fmla="*/ 1905000 w 5308975"/>
              <a:gd name="connsiteY86" fmla="*/ 3933825 h 4067175"/>
              <a:gd name="connsiteX87" fmla="*/ 1752600 w 5308975"/>
              <a:gd name="connsiteY87" fmla="*/ 3943350 h 4067175"/>
              <a:gd name="connsiteX88" fmla="*/ 1371600 w 5308975"/>
              <a:gd name="connsiteY88" fmla="*/ 3962400 h 4067175"/>
              <a:gd name="connsiteX89" fmla="*/ 1038225 w 5308975"/>
              <a:gd name="connsiteY89" fmla="*/ 3981450 h 4067175"/>
              <a:gd name="connsiteX90" fmla="*/ 1028700 w 5308975"/>
              <a:gd name="connsiteY90" fmla="*/ 4010025 h 4067175"/>
              <a:gd name="connsiteX91" fmla="*/ 971550 w 5308975"/>
              <a:gd name="connsiteY91" fmla="*/ 4029075 h 4067175"/>
              <a:gd name="connsiteX92" fmla="*/ 942975 w 5308975"/>
              <a:gd name="connsiteY92" fmla="*/ 4048125 h 4067175"/>
              <a:gd name="connsiteX93" fmla="*/ 914400 w 5308975"/>
              <a:gd name="connsiteY93" fmla="*/ 4057650 h 4067175"/>
              <a:gd name="connsiteX94" fmla="*/ 628650 w 5308975"/>
              <a:gd name="connsiteY94" fmla="*/ 4048125 h 4067175"/>
              <a:gd name="connsiteX95" fmla="*/ 600075 w 5308975"/>
              <a:gd name="connsiteY95" fmla="*/ 4038600 h 4067175"/>
              <a:gd name="connsiteX96" fmla="*/ 571500 w 5308975"/>
              <a:gd name="connsiteY96" fmla="*/ 4019550 h 4067175"/>
              <a:gd name="connsiteX97" fmla="*/ 514350 w 5308975"/>
              <a:gd name="connsiteY97" fmla="*/ 4000500 h 4067175"/>
              <a:gd name="connsiteX98" fmla="*/ 285750 w 5308975"/>
              <a:gd name="connsiteY98" fmla="*/ 4010025 h 4067175"/>
              <a:gd name="connsiteX99" fmla="*/ 228600 w 5308975"/>
              <a:gd name="connsiteY99" fmla="*/ 4029075 h 4067175"/>
              <a:gd name="connsiteX100" fmla="*/ 161925 w 5308975"/>
              <a:gd name="connsiteY100" fmla="*/ 4067175 h 4067175"/>
              <a:gd name="connsiteX101" fmla="*/ 104775 w 5308975"/>
              <a:gd name="connsiteY101" fmla="*/ 4057650 h 4067175"/>
              <a:gd name="connsiteX102" fmla="*/ 95250 w 5308975"/>
              <a:gd name="connsiteY102" fmla="*/ 4019550 h 4067175"/>
              <a:gd name="connsiteX103" fmla="*/ 85725 w 5308975"/>
              <a:gd name="connsiteY103" fmla="*/ 3829050 h 4067175"/>
              <a:gd name="connsiteX104" fmla="*/ 66675 w 5308975"/>
              <a:gd name="connsiteY104" fmla="*/ 3629025 h 4067175"/>
              <a:gd name="connsiteX105" fmla="*/ 38100 w 5308975"/>
              <a:gd name="connsiteY105" fmla="*/ 3562350 h 4067175"/>
              <a:gd name="connsiteX106" fmla="*/ 28575 w 5308975"/>
              <a:gd name="connsiteY106" fmla="*/ 3533775 h 4067175"/>
              <a:gd name="connsiteX107" fmla="*/ 38100 w 5308975"/>
              <a:gd name="connsiteY107" fmla="*/ 3486150 h 4067175"/>
              <a:gd name="connsiteX108" fmla="*/ 28575 w 5308975"/>
              <a:gd name="connsiteY108" fmla="*/ 3514725 h 4067175"/>
              <a:gd name="connsiteX109" fmla="*/ 0 w 5308975"/>
              <a:gd name="connsiteY109" fmla="*/ 3533775 h 4067175"/>
              <a:gd name="connsiteX110" fmla="*/ 9525 w 5308975"/>
              <a:gd name="connsiteY110" fmla="*/ 3505200 h 4067175"/>
              <a:gd name="connsiteX111" fmla="*/ 19050 w 5308975"/>
              <a:gd name="connsiteY111" fmla="*/ 3476625 h 4067175"/>
              <a:gd name="connsiteX112" fmla="*/ 28575 w 5308975"/>
              <a:gd name="connsiteY112" fmla="*/ 3438525 h 4067175"/>
              <a:gd name="connsiteX113" fmla="*/ 38100 w 5308975"/>
              <a:gd name="connsiteY113" fmla="*/ 3409950 h 4067175"/>
              <a:gd name="connsiteX114" fmla="*/ 47625 w 5308975"/>
              <a:gd name="connsiteY114" fmla="*/ 3438525 h 4067175"/>
              <a:gd name="connsiteX115" fmla="*/ 57150 w 5308975"/>
              <a:gd name="connsiteY115" fmla="*/ 3514725 h 4067175"/>
              <a:gd name="connsiteX116" fmla="*/ 104775 w 5308975"/>
              <a:gd name="connsiteY116" fmla="*/ 3562350 h 4067175"/>
              <a:gd name="connsiteX117" fmla="*/ 152400 w 5308975"/>
              <a:gd name="connsiteY117" fmla="*/ 3600450 h 4067175"/>
              <a:gd name="connsiteX118" fmla="*/ 190500 w 5308975"/>
              <a:gd name="connsiteY118"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181600 w 5308975"/>
              <a:gd name="connsiteY39" fmla="*/ 2324100 h 4067175"/>
              <a:gd name="connsiteX40" fmla="*/ 5210175 w 5308975"/>
              <a:gd name="connsiteY40" fmla="*/ 2257425 h 4067175"/>
              <a:gd name="connsiteX41" fmla="*/ 5181600 w 5308975"/>
              <a:gd name="connsiteY41" fmla="*/ 2362200 h 4067175"/>
              <a:gd name="connsiteX42" fmla="*/ 5191125 w 5308975"/>
              <a:gd name="connsiteY42" fmla="*/ 2390775 h 4067175"/>
              <a:gd name="connsiteX43" fmla="*/ 5210175 w 5308975"/>
              <a:gd name="connsiteY43" fmla="*/ 2571750 h 4067175"/>
              <a:gd name="connsiteX44" fmla="*/ 5219700 w 5308975"/>
              <a:gd name="connsiteY44" fmla="*/ 2752725 h 4067175"/>
              <a:gd name="connsiteX45" fmla="*/ 5238750 w 5308975"/>
              <a:gd name="connsiteY45" fmla="*/ 2781300 h 4067175"/>
              <a:gd name="connsiteX46" fmla="*/ 5248275 w 5308975"/>
              <a:gd name="connsiteY46" fmla="*/ 2819400 h 4067175"/>
              <a:gd name="connsiteX47" fmla="*/ 5267325 w 5308975"/>
              <a:gd name="connsiteY47" fmla="*/ 3019425 h 4067175"/>
              <a:gd name="connsiteX48" fmla="*/ 5286375 w 5308975"/>
              <a:gd name="connsiteY48" fmla="*/ 3267075 h 4067175"/>
              <a:gd name="connsiteX49" fmla="*/ 5276850 w 5308975"/>
              <a:gd name="connsiteY49" fmla="*/ 3305175 h 4067175"/>
              <a:gd name="connsiteX50" fmla="*/ 5257800 w 5308975"/>
              <a:gd name="connsiteY50" fmla="*/ 3362325 h 4067175"/>
              <a:gd name="connsiteX51" fmla="*/ 5295900 w 5308975"/>
              <a:gd name="connsiteY51" fmla="*/ 3295650 h 4067175"/>
              <a:gd name="connsiteX52" fmla="*/ 5267325 w 5308975"/>
              <a:gd name="connsiteY52" fmla="*/ 3362325 h 4067175"/>
              <a:gd name="connsiteX53" fmla="*/ 5257800 w 5308975"/>
              <a:gd name="connsiteY53" fmla="*/ 3381375 h 4067175"/>
              <a:gd name="connsiteX54" fmla="*/ 5238750 w 5308975"/>
              <a:gd name="connsiteY54" fmla="*/ 3409950 h 4067175"/>
              <a:gd name="connsiteX55" fmla="*/ 5276850 w 5308975"/>
              <a:gd name="connsiteY55" fmla="*/ 3333750 h 4067175"/>
              <a:gd name="connsiteX56" fmla="*/ 5286375 w 5308975"/>
              <a:gd name="connsiteY56" fmla="*/ 3314700 h 4067175"/>
              <a:gd name="connsiteX57" fmla="*/ 5257800 w 5308975"/>
              <a:gd name="connsiteY57" fmla="*/ 3371850 h 4067175"/>
              <a:gd name="connsiteX58" fmla="*/ 5191125 w 5308975"/>
              <a:gd name="connsiteY58" fmla="*/ 3571875 h 4067175"/>
              <a:gd name="connsiteX59" fmla="*/ 5153025 w 5308975"/>
              <a:gd name="connsiteY59" fmla="*/ 3657600 h 4067175"/>
              <a:gd name="connsiteX60" fmla="*/ 5124450 w 5308975"/>
              <a:gd name="connsiteY60" fmla="*/ 3686175 h 4067175"/>
              <a:gd name="connsiteX61" fmla="*/ 5076825 w 5308975"/>
              <a:gd name="connsiteY61" fmla="*/ 3752850 h 4067175"/>
              <a:gd name="connsiteX62" fmla="*/ 4848225 w 5308975"/>
              <a:gd name="connsiteY62" fmla="*/ 3762375 h 4067175"/>
              <a:gd name="connsiteX63" fmla="*/ 4714875 w 5308975"/>
              <a:gd name="connsiteY63" fmla="*/ 3771900 h 4067175"/>
              <a:gd name="connsiteX64" fmla="*/ 4667250 w 5308975"/>
              <a:gd name="connsiteY64" fmla="*/ 3781425 h 4067175"/>
              <a:gd name="connsiteX65" fmla="*/ 4638675 w 5308975"/>
              <a:gd name="connsiteY65" fmla="*/ 3790950 h 4067175"/>
              <a:gd name="connsiteX66" fmla="*/ 4486275 w 5308975"/>
              <a:gd name="connsiteY66" fmla="*/ 3810000 h 4067175"/>
              <a:gd name="connsiteX67" fmla="*/ 4448175 w 5308975"/>
              <a:gd name="connsiteY67" fmla="*/ 3819525 h 4067175"/>
              <a:gd name="connsiteX68" fmla="*/ 4419600 w 5308975"/>
              <a:gd name="connsiteY68" fmla="*/ 3829050 h 4067175"/>
              <a:gd name="connsiteX69" fmla="*/ 4343400 w 5308975"/>
              <a:gd name="connsiteY69" fmla="*/ 3838575 h 4067175"/>
              <a:gd name="connsiteX70" fmla="*/ 4238625 w 5308975"/>
              <a:gd name="connsiteY70" fmla="*/ 3867150 h 4067175"/>
              <a:gd name="connsiteX71" fmla="*/ 4076700 w 5308975"/>
              <a:gd name="connsiteY71" fmla="*/ 3876675 h 4067175"/>
              <a:gd name="connsiteX72" fmla="*/ 3838575 w 5308975"/>
              <a:gd name="connsiteY72" fmla="*/ 3886200 h 4067175"/>
              <a:gd name="connsiteX73" fmla="*/ 3590925 w 5308975"/>
              <a:gd name="connsiteY73" fmla="*/ 3876675 h 4067175"/>
              <a:gd name="connsiteX74" fmla="*/ 3562350 w 5308975"/>
              <a:gd name="connsiteY74" fmla="*/ 3886200 h 4067175"/>
              <a:gd name="connsiteX75" fmla="*/ 3514725 w 5308975"/>
              <a:gd name="connsiteY75" fmla="*/ 3895725 h 4067175"/>
              <a:gd name="connsiteX76" fmla="*/ 3228975 w 5308975"/>
              <a:gd name="connsiteY76" fmla="*/ 3914775 h 4067175"/>
              <a:gd name="connsiteX77" fmla="*/ 2638425 w 5308975"/>
              <a:gd name="connsiteY77" fmla="*/ 3905250 h 4067175"/>
              <a:gd name="connsiteX78" fmla="*/ 2438400 w 5308975"/>
              <a:gd name="connsiteY78" fmla="*/ 3914775 h 4067175"/>
              <a:gd name="connsiteX79" fmla="*/ 2371725 w 5308975"/>
              <a:gd name="connsiteY79" fmla="*/ 3905250 h 4067175"/>
              <a:gd name="connsiteX80" fmla="*/ 2190750 w 5308975"/>
              <a:gd name="connsiteY80" fmla="*/ 3895725 h 4067175"/>
              <a:gd name="connsiteX81" fmla="*/ 2095500 w 5308975"/>
              <a:gd name="connsiteY81" fmla="*/ 3895725 h 4067175"/>
              <a:gd name="connsiteX82" fmla="*/ 2019300 w 5308975"/>
              <a:gd name="connsiteY82" fmla="*/ 3905250 h 4067175"/>
              <a:gd name="connsiteX83" fmla="*/ 1981200 w 5308975"/>
              <a:gd name="connsiteY83" fmla="*/ 3914775 h 4067175"/>
              <a:gd name="connsiteX84" fmla="*/ 1933575 w 5308975"/>
              <a:gd name="connsiteY84" fmla="*/ 3924300 h 4067175"/>
              <a:gd name="connsiteX85" fmla="*/ 1905000 w 5308975"/>
              <a:gd name="connsiteY85" fmla="*/ 3933825 h 4067175"/>
              <a:gd name="connsiteX86" fmla="*/ 1752600 w 5308975"/>
              <a:gd name="connsiteY86" fmla="*/ 3943350 h 4067175"/>
              <a:gd name="connsiteX87" fmla="*/ 1371600 w 5308975"/>
              <a:gd name="connsiteY87" fmla="*/ 3962400 h 4067175"/>
              <a:gd name="connsiteX88" fmla="*/ 1038225 w 5308975"/>
              <a:gd name="connsiteY88" fmla="*/ 3981450 h 4067175"/>
              <a:gd name="connsiteX89" fmla="*/ 1028700 w 5308975"/>
              <a:gd name="connsiteY89" fmla="*/ 4010025 h 4067175"/>
              <a:gd name="connsiteX90" fmla="*/ 971550 w 5308975"/>
              <a:gd name="connsiteY90" fmla="*/ 4029075 h 4067175"/>
              <a:gd name="connsiteX91" fmla="*/ 942975 w 5308975"/>
              <a:gd name="connsiteY91" fmla="*/ 4048125 h 4067175"/>
              <a:gd name="connsiteX92" fmla="*/ 914400 w 5308975"/>
              <a:gd name="connsiteY92" fmla="*/ 4057650 h 4067175"/>
              <a:gd name="connsiteX93" fmla="*/ 628650 w 5308975"/>
              <a:gd name="connsiteY93" fmla="*/ 4048125 h 4067175"/>
              <a:gd name="connsiteX94" fmla="*/ 600075 w 5308975"/>
              <a:gd name="connsiteY94" fmla="*/ 4038600 h 4067175"/>
              <a:gd name="connsiteX95" fmla="*/ 571500 w 5308975"/>
              <a:gd name="connsiteY95" fmla="*/ 4019550 h 4067175"/>
              <a:gd name="connsiteX96" fmla="*/ 514350 w 5308975"/>
              <a:gd name="connsiteY96" fmla="*/ 4000500 h 4067175"/>
              <a:gd name="connsiteX97" fmla="*/ 285750 w 5308975"/>
              <a:gd name="connsiteY97" fmla="*/ 4010025 h 4067175"/>
              <a:gd name="connsiteX98" fmla="*/ 228600 w 5308975"/>
              <a:gd name="connsiteY98" fmla="*/ 4029075 h 4067175"/>
              <a:gd name="connsiteX99" fmla="*/ 161925 w 5308975"/>
              <a:gd name="connsiteY99" fmla="*/ 4067175 h 4067175"/>
              <a:gd name="connsiteX100" fmla="*/ 104775 w 5308975"/>
              <a:gd name="connsiteY100" fmla="*/ 4057650 h 4067175"/>
              <a:gd name="connsiteX101" fmla="*/ 95250 w 5308975"/>
              <a:gd name="connsiteY101" fmla="*/ 4019550 h 4067175"/>
              <a:gd name="connsiteX102" fmla="*/ 85725 w 5308975"/>
              <a:gd name="connsiteY102" fmla="*/ 3829050 h 4067175"/>
              <a:gd name="connsiteX103" fmla="*/ 66675 w 5308975"/>
              <a:gd name="connsiteY103" fmla="*/ 3629025 h 4067175"/>
              <a:gd name="connsiteX104" fmla="*/ 38100 w 5308975"/>
              <a:gd name="connsiteY104" fmla="*/ 3562350 h 4067175"/>
              <a:gd name="connsiteX105" fmla="*/ 28575 w 5308975"/>
              <a:gd name="connsiteY105" fmla="*/ 3533775 h 4067175"/>
              <a:gd name="connsiteX106" fmla="*/ 38100 w 5308975"/>
              <a:gd name="connsiteY106" fmla="*/ 3486150 h 4067175"/>
              <a:gd name="connsiteX107" fmla="*/ 28575 w 5308975"/>
              <a:gd name="connsiteY107" fmla="*/ 3514725 h 4067175"/>
              <a:gd name="connsiteX108" fmla="*/ 0 w 5308975"/>
              <a:gd name="connsiteY108" fmla="*/ 3533775 h 4067175"/>
              <a:gd name="connsiteX109" fmla="*/ 9525 w 5308975"/>
              <a:gd name="connsiteY109" fmla="*/ 3505200 h 4067175"/>
              <a:gd name="connsiteX110" fmla="*/ 19050 w 5308975"/>
              <a:gd name="connsiteY110" fmla="*/ 3476625 h 4067175"/>
              <a:gd name="connsiteX111" fmla="*/ 28575 w 5308975"/>
              <a:gd name="connsiteY111" fmla="*/ 3438525 h 4067175"/>
              <a:gd name="connsiteX112" fmla="*/ 38100 w 5308975"/>
              <a:gd name="connsiteY112" fmla="*/ 3409950 h 4067175"/>
              <a:gd name="connsiteX113" fmla="*/ 47625 w 5308975"/>
              <a:gd name="connsiteY113" fmla="*/ 3438525 h 4067175"/>
              <a:gd name="connsiteX114" fmla="*/ 57150 w 5308975"/>
              <a:gd name="connsiteY114" fmla="*/ 3514725 h 4067175"/>
              <a:gd name="connsiteX115" fmla="*/ 104775 w 5308975"/>
              <a:gd name="connsiteY115" fmla="*/ 3562350 h 4067175"/>
              <a:gd name="connsiteX116" fmla="*/ 152400 w 5308975"/>
              <a:gd name="connsiteY116" fmla="*/ 3600450 h 4067175"/>
              <a:gd name="connsiteX117" fmla="*/ 190500 w 5308975"/>
              <a:gd name="connsiteY117"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210175 w 5308975"/>
              <a:gd name="connsiteY39" fmla="*/ 2257425 h 4067175"/>
              <a:gd name="connsiteX40" fmla="*/ 5181600 w 5308975"/>
              <a:gd name="connsiteY40" fmla="*/ 2362200 h 4067175"/>
              <a:gd name="connsiteX41" fmla="*/ 5191125 w 5308975"/>
              <a:gd name="connsiteY41" fmla="*/ 2390775 h 4067175"/>
              <a:gd name="connsiteX42" fmla="*/ 5210175 w 5308975"/>
              <a:gd name="connsiteY42" fmla="*/ 2571750 h 4067175"/>
              <a:gd name="connsiteX43" fmla="*/ 5219700 w 5308975"/>
              <a:gd name="connsiteY43" fmla="*/ 2752725 h 4067175"/>
              <a:gd name="connsiteX44" fmla="*/ 5238750 w 5308975"/>
              <a:gd name="connsiteY44" fmla="*/ 2781300 h 4067175"/>
              <a:gd name="connsiteX45" fmla="*/ 5248275 w 5308975"/>
              <a:gd name="connsiteY45" fmla="*/ 2819400 h 4067175"/>
              <a:gd name="connsiteX46" fmla="*/ 5267325 w 5308975"/>
              <a:gd name="connsiteY46" fmla="*/ 3019425 h 4067175"/>
              <a:gd name="connsiteX47" fmla="*/ 5286375 w 5308975"/>
              <a:gd name="connsiteY47" fmla="*/ 3267075 h 4067175"/>
              <a:gd name="connsiteX48" fmla="*/ 5276850 w 5308975"/>
              <a:gd name="connsiteY48" fmla="*/ 3305175 h 4067175"/>
              <a:gd name="connsiteX49" fmla="*/ 5257800 w 5308975"/>
              <a:gd name="connsiteY49" fmla="*/ 3362325 h 4067175"/>
              <a:gd name="connsiteX50" fmla="*/ 5295900 w 5308975"/>
              <a:gd name="connsiteY50" fmla="*/ 3295650 h 4067175"/>
              <a:gd name="connsiteX51" fmla="*/ 5267325 w 5308975"/>
              <a:gd name="connsiteY51" fmla="*/ 3362325 h 4067175"/>
              <a:gd name="connsiteX52" fmla="*/ 5257800 w 5308975"/>
              <a:gd name="connsiteY52" fmla="*/ 3381375 h 4067175"/>
              <a:gd name="connsiteX53" fmla="*/ 5238750 w 5308975"/>
              <a:gd name="connsiteY53" fmla="*/ 3409950 h 4067175"/>
              <a:gd name="connsiteX54" fmla="*/ 5276850 w 5308975"/>
              <a:gd name="connsiteY54" fmla="*/ 3333750 h 4067175"/>
              <a:gd name="connsiteX55" fmla="*/ 5286375 w 5308975"/>
              <a:gd name="connsiteY55" fmla="*/ 3314700 h 4067175"/>
              <a:gd name="connsiteX56" fmla="*/ 5257800 w 5308975"/>
              <a:gd name="connsiteY56" fmla="*/ 3371850 h 4067175"/>
              <a:gd name="connsiteX57" fmla="*/ 5191125 w 5308975"/>
              <a:gd name="connsiteY57" fmla="*/ 3571875 h 4067175"/>
              <a:gd name="connsiteX58" fmla="*/ 5153025 w 5308975"/>
              <a:gd name="connsiteY58" fmla="*/ 3657600 h 4067175"/>
              <a:gd name="connsiteX59" fmla="*/ 5124450 w 5308975"/>
              <a:gd name="connsiteY59" fmla="*/ 3686175 h 4067175"/>
              <a:gd name="connsiteX60" fmla="*/ 5076825 w 5308975"/>
              <a:gd name="connsiteY60" fmla="*/ 3752850 h 4067175"/>
              <a:gd name="connsiteX61" fmla="*/ 4848225 w 5308975"/>
              <a:gd name="connsiteY61" fmla="*/ 3762375 h 4067175"/>
              <a:gd name="connsiteX62" fmla="*/ 4714875 w 5308975"/>
              <a:gd name="connsiteY62" fmla="*/ 3771900 h 4067175"/>
              <a:gd name="connsiteX63" fmla="*/ 4667250 w 5308975"/>
              <a:gd name="connsiteY63" fmla="*/ 3781425 h 4067175"/>
              <a:gd name="connsiteX64" fmla="*/ 4638675 w 5308975"/>
              <a:gd name="connsiteY64" fmla="*/ 3790950 h 4067175"/>
              <a:gd name="connsiteX65" fmla="*/ 4486275 w 5308975"/>
              <a:gd name="connsiteY65" fmla="*/ 3810000 h 4067175"/>
              <a:gd name="connsiteX66" fmla="*/ 4448175 w 5308975"/>
              <a:gd name="connsiteY66" fmla="*/ 3819525 h 4067175"/>
              <a:gd name="connsiteX67" fmla="*/ 4419600 w 5308975"/>
              <a:gd name="connsiteY67" fmla="*/ 3829050 h 4067175"/>
              <a:gd name="connsiteX68" fmla="*/ 4343400 w 5308975"/>
              <a:gd name="connsiteY68" fmla="*/ 3838575 h 4067175"/>
              <a:gd name="connsiteX69" fmla="*/ 4238625 w 5308975"/>
              <a:gd name="connsiteY69" fmla="*/ 3867150 h 4067175"/>
              <a:gd name="connsiteX70" fmla="*/ 4076700 w 5308975"/>
              <a:gd name="connsiteY70" fmla="*/ 3876675 h 4067175"/>
              <a:gd name="connsiteX71" fmla="*/ 3838575 w 5308975"/>
              <a:gd name="connsiteY71" fmla="*/ 3886200 h 4067175"/>
              <a:gd name="connsiteX72" fmla="*/ 3590925 w 5308975"/>
              <a:gd name="connsiteY72" fmla="*/ 3876675 h 4067175"/>
              <a:gd name="connsiteX73" fmla="*/ 3562350 w 5308975"/>
              <a:gd name="connsiteY73" fmla="*/ 3886200 h 4067175"/>
              <a:gd name="connsiteX74" fmla="*/ 3514725 w 5308975"/>
              <a:gd name="connsiteY74" fmla="*/ 3895725 h 4067175"/>
              <a:gd name="connsiteX75" fmla="*/ 3228975 w 5308975"/>
              <a:gd name="connsiteY75" fmla="*/ 3914775 h 4067175"/>
              <a:gd name="connsiteX76" fmla="*/ 2638425 w 5308975"/>
              <a:gd name="connsiteY76" fmla="*/ 3905250 h 4067175"/>
              <a:gd name="connsiteX77" fmla="*/ 2438400 w 5308975"/>
              <a:gd name="connsiteY77" fmla="*/ 3914775 h 4067175"/>
              <a:gd name="connsiteX78" fmla="*/ 2371725 w 5308975"/>
              <a:gd name="connsiteY78" fmla="*/ 3905250 h 4067175"/>
              <a:gd name="connsiteX79" fmla="*/ 2190750 w 5308975"/>
              <a:gd name="connsiteY79" fmla="*/ 3895725 h 4067175"/>
              <a:gd name="connsiteX80" fmla="*/ 2095500 w 5308975"/>
              <a:gd name="connsiteY80" fmla="*/ 3895725 h 4067175"/>
              <a:gd name="connsiteX81" fmla="*/ 2019300 w 5308975"/>
              <a:gd name="connsiteY81" fmla="*/ 3905250 h 4067175"/>
              <a:gd name="connsiteX82" fmla="*/ 1981200 w 5308975"/>
              <a:gd name="connsiteY82" fmla="*/ 3914775 h 4067175"/>
              <a:gd name="connsiteX83" fmla="*/ 1933575 w 5308975"/>
              <a:gd name="connsiteY83" fmla="*/ 3924300 h 4067175"/>
              <a:gd name="connsiteX84" fmla="*/ 1905000 w 5308975"/>
              <a:gd name="connsiteY84" fmla="*/ 3933825 h 4067175"/>
              <a:gd name="connsiteX85" fmla="*/ 1752600 w 5308975"/>
              <a:gd name="connsiteY85" fmla="*/ 3943350 h 4067175"/>
              <a:gd name="connsiteX86" fmla="*/ 1371600 w 5308975"/>
              <a:gd name="connsiteY86" fmla="*/ 3962400 h 4067175"/>
              <a:gd name="connsiteX87" fmla="*/ 1038225 w 5308975"/>
              <a:gd name="connsiteY87" fmla="*/ 3981450 h 4067175"/>
              <a:gd name="connsiteX88" fmla="*/ 1028700 w 5308975"/>
              <a:gd name="connsiteY88" fmla="*/ 4010025 h 4067175"/>
              <a:gd name="connsiteX89" fmla="*/ 971550 w 5308975"/>
              <a:gd name="connsiteY89" fmla="*/ 4029075 h 4067175"/>
              <a:gd name="connsiteX90" fmla="*/ 942975 w 5308975"/>
              <a:gd name="connsiteY90" fmla="*/ 4048125 h 4067175"/>
              <a:gd name="connsiteX91" fmla="*/ 914400 w 5308975"/>
              <a:gd name="connsiteY91" fmla="*/ 4057650 h 4067175"/>
              <a:gd name="connsiteX92" fmla="*/ 628650 w 5308975"/>
              <a:gd name="connsiteY92" fmla="*/ 4048125 h 4067175"/>
              <a:gd name="connsiteX93" fmla="*/ 600075 w 5308975"/>
              <a:gd name="connsiteY93" fmla="*/ 4038600 h 4067175"/>
              <a:gd name="connsiteX94" fmla="*/ 571500 w 5308975"/>
              <a:gd name="connsiteY94" fmla="*/ 4019550 h 4067175"/>
              <a:gd name="connsiteX95" fmla="*/ 514350 w 5308975"/>
              <a:gd name="connsiteY95" fmla="*/ 4000500 h 4067175"/>
              <a:gd name="connsiteX96" fmla="*/ 285750 w 5308975"/>
              <a:gd name="connsiteY96" fmla="*/ 4010025 h 4067175"/>
              <a:gd name="connsiteX97" fmla="*/ 228600 w 5308975"/>
              <a:gd name="connsiteY97" fmla="*/ 4029075 h 4067175"/>
              <a:gd name="connsiteX98" fmla="*/ 161925 w 5308975"/>
              <a:gd name="connsiteY98" fmla="*/ 4067175 h 4067175"/>
              <a:gd name="connsiteX99" fmla="*/ 104775 w 5308975"/>
              <a:gd name="connsiteY99" fmla="*/ 4057650 h 4067175"/>
              <a:gd name="connsiteX100" fmla="*/ 95250 w 5308975"/>
              <a:gd name="connsiteY100" fmla="*/ 4019550 h 4067175"/>
              <a:gd name="connsiteX101" fmla="*/ 85725 w 5308975"/>
              <a:gd name="connsiteY101" fmla="*/ 3829050 h 4067175"/>
              <a:gd name="connsiteX102" fmla="*/ 66675 w 5308975"/>
              <a:gd name="connsiteY102" fmla="*/ 3629025 h 4067175"/>
              <a:gd name="connsiteX103" fmla="*/ 38100 w 5308975"/>
              <a:gd name="connsiteY103" fmla="*/ 3562350 h 4067175"/>
              <a:gd name="connsiteX104" fmla="*/ 28575 w 5308975"/>
              <a:gd name="connsiteY104" fmla="*/ 3533775 h 4067175"/>
              <a:gd name="connsiteX105" fmla="*/ 38100 w 5308975"/>
              <a:gd name="connsiteY105" fmla="*/ 3486150 h 4067175"/>
              <a:gd name="connsiteX106" fmla="*/ 28575 w 5308975"/>
              <a:gd name="connsiteY106" fmla="*/ 3514725 h 4067175"/>
              <a:gd name="connsiteX107" fmla="*/ 0 w 5308975"/>
              <a:gd name="connsiteY107" fmla="*/ 3533775 h 4067175"/>
              <a:gd name="connsiteX108" fmla="*/ 9525 w 5308975"/>
              <a:gd name="connsiteY108" fmla="*/ 3505200 h 4067175"/>
              <a:gd name="connsiteX109" fmla="*/ 19050 w 5308975"/>
              <a:gd name="connsiteY109" fmla="*/ 3476625 h 4067175"/>
              <a:gd name="connsiteX110" fmla="*/ 28575 w 5308975"/>
              <a:gd name="connsiteY110" fmla="*/ 3438525 h 4067175"/>
              <a:gd name="connsiteX111" fmla="*/ 38100 w 5308975"/>
              <a:gd name="connsiteY111" fmla="*/ 3409950 h 4067175"/>
              <a:gd name="connsiteX112" fmla="*/ 47625 w 5308975"/>
              <a:gd name="connsiteY112" fmla="*/ 3438525 h 4067175"/>
              <a:gd name="connsiteX113" fmla="*/ 57150 w 5308975"/>
              <a:gd name="connsiteY113" fmla="*/ 3514725 h 4067175"/>
              <a:gd name="connsiteX114" fmla="*/ 104775 w 5308975"/>
              <a:gd name="connsiteY114" fmla="*/ 3562350 h 4067175"/>
              <a:gd name="connsiteX115" fmla="*/ 152400 w 5308975"/>
              <a:gd name="connsiteY115" fmla="*/ 3600450 h 4067175"/>
              <a:gd name="connsiteX116" fmla="*/ 190500 w 5308975"/>
              <a:gd name="connsiteY116"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352675 h 4067175"/>
              <a:gd name="connsiteX39" fmla="*/ 5210175 w 5308975"/>
              <a:gd name="connsiteY39" fmla="*/ 2257425 h 4067175"/>
              <a:gd name="connsiteX40" fmla="*/ 5191125 w 5308975"/>
              <a:gd name="connsiteY40" fmla="*/ 2390775 h 4067175"/>
              <a:gd name="connsiteX41" fmla="*/ 5210175 w 5308975"/>
              <a:gd name="connsiteY41" fmla="*/ 2571750 h 4067175"/>
              <a:gd name="connsiteX42" fmla="*/ 5219700 w 5308975"/>
              <a:gd name="connsiteY42" fmla="*/ 2752725 h 4067175"/>
              <a:gd name="connsiteX43" fmla="*/ 5238750 w 5308975"/>
              <a:gd name="connsiteY43" fmla="*/ 2781300 h 4067175"/>
              <a:gd name="connsiteX44" fmla="*/ 5248275 w 5308975"/>
              <a:gd name="connsiteY44" fmla="*/ 2819400 h 4067175"/>
              <a:gd name="connsiteX45" fmla="*/ 5267325 w 5308975"/>
              <a:gd name="connsiteY45" fmla="*/ 3019425 h 4067175"/>
              <a:gd name="connsiteX46" fmla="*/ 5286375 w 5308975"/>
              <a:gd name="connsiteY46" fmla="*/ 3267075 h 4067175"/>
              <a:gd name="connsiteX47" fmla="*/ 5276850 w 5308975"/>
              <a:gd name="connsiteY47" fmla="*/ 3305175 h 4067175"/>
              <a:gd name="connsiteX48" fmla="*/ 5257800 w 5308975"/>
              <a:gd name="connsiteY48" fmla="*/ 3362325 h 4067175"/>
              <a:gd name="connsiteX49" fmla="*/ 5295900 w 5308975"/>
              <a:gd name="connsiteY49" fmla="*/ 3295650 h 4067175"/>
              <a:gd name="connsiteX50" fmla="*/ 5267325 w 5308975"/>
              <a:gd name="connsiteY50" fmla="*/ 3362325 h 4067175"/>
              <a:gd name="connsiteX51" fmla="*/ 5257800 w 5308975"/>
              <a:gd name="connsiteY51" fmla="*/ 3381375 h 4067175"/>
              <a:gd name="connsiteX52" fmla="*/ 5238750 w 5308975"/>
              <a:gd name="connsiteY52" fmla="*/ 3409950 h 4067175"/>
              <a:gd name="connsiteX53" fmla="*/ 5276850 w 5308975"/>
              <a:gd name="connsiteY53" fmla="*/ 3333750 h 4067175"/>
              <a:gd name="connsiteX54" fmla="*/ 5286375 w 5308975"/>
              <a:gd name="connsiteY54" fmla="*/ 3314700 h 4067175"/>
              <a:gd name="connsiteX55" fmla="*/ 5257800 w 5308975"/>
              <a:gd name="connsiteY55" fmla="*/ 3371850 h 4067175"/>
              <a:gd name="connsiteX56" fmla="*/ 5191125 w 5308975"/>
              <a:gd name="connsiteY56" fmla="*/ 3571875 h 4067175"/>
              <a:gd name="connsiteX57" fmla="*/ 5153025 w 5308975"/>
              <a:gd name="connsiteY57" fmla="*/ 3657600 h 4067175"/>
              <a:gd name="connsiteX58" fmla="*/ 5124450 w 5308975"/>
              <a:gd name="connsiteY58" fmla="*/ 3686175 h 4067175"/>
              <a:gd name="connsiteX59" fmla="*/ 5076825 w 5308975"/>
              <a:gd name="connsiteY59" fmla="*/ 3752850 h 4067175"/>
              <a:gd name="connsiteX60" fmla="*/ 4848225 w 5308975"/>
              <a:gd name="connsiteY60" fmla="*/ 3762375 h 4067175"/>
              <a:gd name="connsiteX61" fmla="*/ 4714875 w 5308975"/>
              <a:gd name="connsiteY61" fmla="*/ 3771900 h 4067175"/>
              <a:gd name="connsiteX62" fmla="*/ 4667250 w 5308975"/>
              <a:gd name="connsiteY62" fmla="*/ 3781425 h 4067175"/>
              <a:gd name="connsiteX63" fmla="*/ 4638675 w 5308975"/>
              <a:gd name="connsiteY63" fmla="*/ 3790950 h 4067175"/>
              <a:gd name="connsiteX64" fmla="*/ 4486275 w 5308975"/>
              <a:gd name="connsiteY64" fmla="*/ 3810000 h 4067175"/>
              <a:gd name="connsiteX65" fmla="*/ 4448175 w 5308975"/>
              <a:gd name="connsiteY65" fmla="*/ 3819525 h 4067175"/>
              <a:gd name="connsiteX66" fmla="*/ 4419600 w 5308975"/>
              <a:gd name="connsiteY66" fmla="*/ 3829050 h 4067175"/>
              <a:gd name="connsiteX67" fmla="*/ 4343400 w 5308975"/>
              <a:gd name="connsiteY67" fmla="*/ 3838575 h 4067175"/>
              <a:gd name="connsiteX68" fmla="*/ 4238625 w 5308975"/>
              <a:gd name="connsiteY68" fmla="*/ 3867150 h 4067175"/>
              <a:gd name="connsiteX69" fmla="*/ 4076700 w 5308975"/>
              <a:gd name="connsiteY69" fmla="*/ 3876675 h 4067175"/>
              <a:gd name="connsiteX70" fmla="*/ 3838575 w 5308975"/>
              <a:gd name="connsiteY70" fmla="*/ 3886200 h 4067175"/>
              <a:gd name="connsiteX71" fmla="*/ 3590925 w 5308975"/>
              <a:gd name="connsiteY71" fmla="*/ 3876675 h 4067175"/>
              <a:gd name="connsiteX72" fmla="*/ 3562350 w 5308975"/>
              <a:gd name="connsiteY72" fmla="*/ 3886200 h 4067175"/>
              <a:gd name="connsiteX73" fmla="*/ 3514725 w 5308975"/>
              <a:gd name="connsiteY73" fmla="*/ 3895725 h 4067175"/>
              <a:gd name="connsiteX74" fmla="*/ 3228975 w 5308975"/>
              <a:gd name="connsiteY74" fmla="*/ 3914775 h 4067175"/>
              <a:gd name="connsiteX75" fmla="*/ 2638425 w 5308975"/>
              <a:gd name="connsiteY75" fmla="*/ 3905250 h 4067175"/>
              <a:gd name="connsiteX76" fmla="*/ 2438400 w 5308975"/>
              <a:gd name="connsiteY76" fmla="*/ 3914775 h 4067175"/>
              <a:gd name="connsiteX77" fmla="*/ 2371725 w 5308975"/>
              <a:gd name="connsiteY77" fmla="*/ 3905250 h 4067175"/>
              <a:gd name="connsiteX78" fmla="*/ 2190750 w 5308975"/>
              <a:gd name="connsiteY78" fmla="*/ 3895725 h 4067175"/>
              <a:gd name="connsiteX79" fmla="*/ 2095500 w 5308975"/>
              <a:gd name="connsiteY79" fmla="*/ 3895725 h 4067175"/>
              <a:gd name="connsiteX80" fmla="*/ 2019300 w 5308975"/>
              <a:gd name="connsiteY80" fmla="*/ 3905250 h 4067175"/>
              <a:gd name="connsiteX81" fmla="*/ 1981200 w 5308975"/>
              <a:gd name="connsiteY81" fmla="*/ 3914775 h 4067175"/>
              <a:gd name="connsiteX82" fmla="*/ 1933575 w 5308975"/>
              <a:gd name="connsiteY82" fmla="*/ 3924300 h 4067175"/>
              <a:gd name="connsiteX83" fmla="*/ 1905000 w 5308975"/>
              <a:gd name="connsiteY83" fmla="*/ 3933825 h 4067175"/>
              <a:gd name="connsiteX84" fmla="*/ 1752600 w 5308975"/>
              <a:gd name="connsiteY84" fmla="*/ 3943350 h 4067175"/>
              <a:gd name="connsiteX85" fmla="*/ 1371600 w 5308975"/>
              <a:gd name="connsiteY85" fmla="*/ 3962400 h 4067175"/>
              <a:gd name="connsiteX86" fmla="*/ 1038225 w 5308975"/>
              <a:gd name="connsiteY86" fmla="*/ 3981450 h 4067175"/>
              <a:gd name="connsiteX87" fmla="*/ 1028700 w 5308975"/>
              <a:gd name="connsiteY87" fmla="*/ 4010025 h 4067175"/>
              <a:gd name="connsiteX88" fmla="*/ 971550 w 5308975"/>
              <a:gd name="connsiteY88" fmla="*/ 4029075 h 4067175"/>
              <a:gd name="connsiteX89" fmla="*/ 942975 w 5308975"/>
              <a:gd name="connsiteY89" fmla="*/ 4048125 h 4067175"/>
              <a:gd name="connsiteX90" fmla="*/ 914400 w 5308975"/>
              <a:gd name="connsiteY90" fmla="*/ 4057650 h 4067175"/>
              <a:gd name="connsiteX91" fmla="*/ 628650 w 5308975"/>
              <a:gd name="connsiteY91" fmla="*/ 4048125 h 4067175"/>
              <a:gd name="connsiteX92" fmla="*/ 600075 w 5308975"/>
              <a:gd name="connsiteY92" fmla="*/ 4038600 h 4067175"/>
              <a:gd name="connsiteX93" fmla="*/ 571500 w 5308975"/>
              <a:gd name="connsiteY93" fmla="*/ 4019550 h 4067175"/>
              <a:gd name="connsiteX94" fmla="*/ 514350 w 5308975"/>
              <a:gd name="connsiteY94" fmla="*/ 4000500 h 4067175"/>
              <a:gd name="connsiteX95" fmla="*/ 285750 w 5308975"/>
              <a:gd name="connsiteY95" fmla="*/ 4010025 h 4067175"/>
              <a:gd name="connsiteX96" fmla="*/ 228600 w 5308975"/>
              <a:gd name="connsiteY96" fmla="*/ 4029075 h 4067175"/>
              <a:gd name="connsiteX97" fmla="*/ 161925 w 5308975"/>
              <a:gd name="connsiteY97" fmla="*/ 4067175 h 4067175"/>
              <a:gd name="connsiteX98" fmla="*/ 104775 w 5308975"/>
              <a:gd name="connsiteY98" fmla="*/ 4057650 h 4067175"/>
              <a:gd name="connsiteX99" fmla="*/ 95250 w 5308975"/>
              <a:gd name="connsiteY99" fmla="*/ 4019550 h 4067175"/>
              <a:gd name="connsiteX100" fmla="*/ 85725 w 5308975"/>
              <a:gd name="connsiteY100" fmla="*/ 3829050 h 4067175"/>
              <a:gd name="connsiteX101" fmla="*/ 66675 w 5308975"/>
              <a:gd name="connsiteY101" fmla="*/ 3629025 h 4067175"/>
              <a:gd name="connsiteX102" fmla="*/ 38100 w 5308975"/>
              <a:gd name="connsiteY102" fmla="*/ 3562350 h 4067175"/>
              <a:gd name="connsiteX103" fmla="*/ 28575 w 5308975"/>
              <a:gd name="connsiteY103" fmla="*/ 3533775 h 4067175"/>
              <a:gd name="connsiteX104" fmla="*/ 38100 w 5308975"/>
              <a:gd name="connsiteY104" fmla="*/ 3486150 h 4067175"/>
              <a:gd name="connsiteX105" fmla="*/ 28575 w 5308975"/>
              <a:gd name="connsiteY105" fmla="*/ 3514725 h 4067175"/>
              <a:gd name="connsiteX106" fmla="*/ 0 w 5308975"/>
              <a:gd name="connsiteY106" fmla="*/ 3533775 h 4067175"/>
              <a:gd name="connsiteX107" fmla="*/ 9525 w 5308975"/>
              <a:gd name="connsiteY107" fmla="*/ 3505200 h 4067175"/>
              <a:gd name="connsiteX108" fmla="*/ 19050 w 5308975"/>
              <a:gd name="connsiteY108" fmla="*/ 3476625 h 4067175"/>
              <a:gd name="connsiteX109" fmla="*/ 28575 w 5308975"/>
              <a:gd name="connsiteY109" fmla="*/ 3438525 h 4067175"/>
              <a:gd name="connsiteX110" fmla="*/ 38100 w 5308975"/>
              <a:gd name="connsiteY110" fmla="*/ 3409950 h 4067175"/>
              <a:gd name="connsiteX111" fmla="*/ 47625 w 5308975"/>
              <a:gd name="connsiteY111" fmla="*/ 3438525 h 4067175"/>
              <a:gd name="connsiteX112" fmla="*/ 57150 w 5308975"/>
              <a:gd name="connsiteY112" fmla="*/ 3514725 h 4067175"/>
              <a:gd name="connsiteX113" fmla="*/ 104775 w 5308975"/>
              <a:gd name="connsiteY113" fmla="*/ 3562350 h 4067175"/>
              <a:gd name="connsiteX114" fmla="*/ 152400 w 5308975"/>
              <a:gd name="connsiteY114" fmla="*/ 3600450 h 4067175"/>
              <a:gd name="connsiteX115" fmla="*/ 190500 w 5308975"/>
              <a:gd name="connsiteY115"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333750 w 5308975"/>
              <a:gd name="connsiteY3" fmla="*/ 142875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257425 h 4067175"/>
              <a:gd name="connsiteX39" fmla="*/ 5191125 w 5308975"/>
              <a:gd name="connsiteY39" fmla="*/ 2390775 h 4067175"/>
              <a:gd name="connsiteX40" fmla="*/ 5210175 w 5308975"/>
              <a:gd name="connsiteY40" fmla="*/ 2571750 h 4067175"/>
              <a:gd name="connsiteX41" fmla="*/ 5219700 w 5308975"/>
              <a:gd name="connsiteY41" fmla="*/ 2752725 h 4067175"/>
              <a:gd name="connsiteX42" fmla="*/ 5238750 w 5308975"/>
              <a:gd name="connsiteY42" fmla="*/ 2781300 h 4067175"/>
              <a:gd name="connsiteX43" fmla="*/ 5248275 w 5308975"/>
              <a:gd name="connsiteY43" fmla="*/ 2819400 h 4067175"/>
              <a:gd name="connsiteX44" fmla="*/ 5267325 w 5308975"/>
              <a:gd name="connsiteY44" fmla="*/ 3019425 h 4067175"/>
              <a:gd name="connsiteX45" fmla="*/ 5286375 w 5308975"/>
              <a:gd name="connsiteY45" fmla="*/ 3267075 h 4067175"/>
              <a:gd name="connsiteX46" fmla="*/ 5276850 w 5308975"/>
              <a:gd name="connsiteY46" fmla="*/ 3305175 h 4067175"/>
              <a:gd name="connsiteX47" fmla="*/ 5257800 w 5308975"/>
              <a:gd name="connsiteY47" fmla="*/ 3362325 h 4067175"/>
              <a:gd name="connsiteX48" fmla="*/ 5295900 w 5308975"/>
              <a:gd name="connsiteY48" fmla="*/ 3295650 h 4067175"/>
              <a:gd name="connsiteX49" fmla="*/ 5267325 w 5308975"/>
              <a:gd name="connsiteY49" fmla="*/ 3362325 h 4067175"/>
              <a:gd name="connsiteX50" fmla="*/ 5257800 w 5308975"/>
              <a:gd name="connsiteY50" fmla="*/ 3381375 h 4067175"/>
              <a:gd name="connsiteX51" fmla="*/ 5238750 w 5308975"/>
              <a:gd name="connsiteY51" fmla="*/ 3409950 h 4067175"/>
              <a:gd name="connsiteX52" fmla="*/ 5276850 w 5308975"/>
              <a:gd name="connsiteY52" fmla="*/ 3333750 h 4067175"/>
              <a:gd name="connsiteX53" fmla="*/ 5286375 w 5308975"/>
              <a:gd name="connsiteY53" fmla="*/ 3314700 h 4067175"/>
              <a:gd name="connsiteX54" fmla="*/ 5257800 w 5308975"/>
              <a:gd name="connsiteY54" fmla="*/ 3371850 h 4067175"/>
              <a:gd name="connsiteX55" fmla="*/ 5191125 w 5308975"/>
              <a:gd name="connsiteY55" fmla="*/ 3571875 h 4067175"/>
              <a:gd name="connsiteX56" fmla="*/ 5153025 w 5308975"/>
              <a:gd name="connsiteY56" fmla="*/ 3657600 h 4067175"/>
              <a:gd name="connsiteX57" fmla="*/ 5124450 w 5308975"/>
              <a:gd name="connsiteY57" fmla="*/ 3686175 h 4067175"/>
              <a:gd name="connsiteX58" fmla="*/ 5076825 w 5308975"/>
              <a:gd name="connsiteY58" fmla="*/ 3752850 h 4067175"/>
              <a:gd name="connsiteX59" fmla="*/ 4848225 w 5308975"/>
              <a:gd name="connsiteY59" fmla="*/ 3762375 h 4067175"/>
              <a:gd name="connsiteX60" fmla="*/ 4714875 w 5308975"/>
              <a:gd name="connsiteY60" fmla="*/ 3771900 h 4067175"/>
              <a:gd name="connsiteX61" fmla="*/ 4667250 w 5308975"/>
              <a:gd name="connsiteY61" fmla="*/ 3781425 h 4067175"/>
              <a:gd name="connsiteX62" fmla="*/ 4638675 w 5308975"/>
              <a:gd name="connsiteY62" fmla="*/ 3790950 h 4067175"/>
              <a:gd name="connsiteX63" fmla="*/ 4486275 w 5308975"/>
              <a:gd name="connsiteY63" fmla="*/ 3810000 h 4067175"/>
              <a:gd name="connsiteX64" fmla="*/ 4448175 w 5308975"/>
              <a:gd name="connsiteY64" fmla="*/ 3819525 h 4067175"/>
              <a:gd name="connsiteX65" fmla="*/ 4419600 w 5308975"/>
              <a:gd name="connsiteY65" fmla="*/ 3829050 h 4067175"/>
              <a:gd name="connsiteX66" fmla="*/ 4343400 w 5308975"/>
              <a:gd name="connsiteY66" fmla="*/ 3838575 h 4067175"/>
              <a:gd name="connsiteX67" fmla="*/ 4238625 w 5308975"/>
              <a:gd name="connsiteY67" fmla="*/ 3867150 h 4067175"/>
              <a:gd name="connsiteX68" fmla="*/ 4076700 w 5308975"/>
              <a:gd name="connsiteY68" fmla="*/ 3876675 h 4067175"/>
              <a:gd name="connsiteX69" fmla="*/ 3838575 w 5308975"/>
              <a:gd name="connsiteY69" fmla="*/ 3886200 h 4067175"/>
              <a:gd name="connsiteX70" fmla="*/ 3590925 w 5308975"/>
              <a:gd name="connsiteY70" fmla="*/ 3876675 h 4067175"/>
              <a:gd name="connsiteX71" fmla="*/ 3562350 w 5308975"/>
              <a:gd name="connsiteY71" fmla="*/ 3886200 h 4067175"/>
              <a:gd name="connsiteX72" fmla="*/ 3514725 w 5308975"/>
              <a:gd name="connsiteY72" fmla="*/ 3895725 h 4067175"/>
              <a:gd name="connsiteX73" fmla="*/ 3228975 w 5308975"/>
              <a:gd name="connsiteY73" fmla="*/ 3914775 h 4067175"/>
              <a:gd name="connsiteX74" fmla="*/ 2638425 w 5308975"/>
              <a:gd name="connsiteY74" fmla="*/ 3905250 h 4067175"/>
              <a:gd name="connsiteX75" fmla="*/ 2438400 w 5308975"/>
              <a:gd name="connsiteY75" fmla="*/ 3914775 h 4067175"/>
              <a:gd name="connsiteX76" fmla="*/ 2371725 w 5308975"/>
              <a:gd name="connsiteY76" fmla="*/ 3905250 h 4067175"/>
              <a:gd name="connsiteX77" fmla="*/ 2190750 w 5308975"/>
              <a:gd name="connsiteY77" fmla="*/ 3895725 h 4067175"/>
              <a:gd name="connsiteX78" fmla="*/ 2095500 w 5308975"/>
              <a:gd name="connsiteY78" fmla="*/ 3895725 h 4067175"/>
              <a:gd name="connsiteX79" fmla="*/ 2019300 w 5308975"/>
              <a:gd name="connsiteY79" fmla="*/ 3905250 h 4067175"/>
              <a:gd name="connsiteX80" fmla="*/ 1981200 w 5308975"/>
              <a:gd name="connsiteY80" fmla="*/ 3914775 h 4067175"/>
              <a:gd name="connsiteX81" fmla="*/ 1933575 w 5308975"/>
              <a:gd name="connsiteY81" fmla="*/ 3924300 h 4067175"/>
              <a:gd name="connsiteX82" fmla="*/ 1905000 w 5308975"/>
              <a:gd name="connsiteY82" fmla="*/ 3933825 h 4067175"/>
              <a:gd name="connsiteX83" fmla="*/ 1752600 w 5308975"/>
              <a:gd name="connsiteY83" fmla="*/ 3943350 h 4067175"/>
              <a:gd name="connsiteX84" fmla="*/ 1371600 w 5308975"/>
              <a:gd name="connsiteY84" fmla="*/ 3962400 h 4067175"/>
              <a:gd name="connsiteX85" fmla="*/ 1038225 w 5308975"/>
              <a:gd name="connsiteY85" fmla="*/ 3981450 h 4067175"/>
              <a:gd name="connsiteX86" fmla="*/ 1028700 w 5308975"/>
              <a:gd name="connsiteY86" fmla="*/ 4010025 h 4067175"/>
              <a:gd name="connsiteX87" fmla="*/ 971550 w 5308975"/>
              <a:gd name="connsiteY87" fmla="*/ 4029075 h 4067175"/>
              <a:gd name="connsiteX88" fmla="*/ 942975 w 5308975"/>
              <a:gd name="connsiteY88" fmla="*/ 4048125 h 4067175"/>
              <a:gd name="connsiteX89" fmla="*/ 914400 w 5308975"/>
              <a:gd name="connsiteY89" fmla="*/ 4057650 h 4067175"/>
              <a:gd name="connsiteX90" fmla="*/ 628650 w 5308975"/>
              <a:gd name="connsiteY90" fmla="*/ 4048125 h 4067175"/>
              <a:gd name="connsiteX91" fmla="*/ 600075 w 5308975"/>
              <a:gd name="connsiteY91" fmla="*/ 4038600 h 4067175"/>
              <a:gd name="connsiteX92" fmla="*/ 571500 w 5308975"/>
              <a:gd name="connsiteY92" fmla="*/ 4019550 h 4067175"/>
              <a:gd name="connsiteX93" fmla="*/ 514350 w 5308975"/>
              <a:gd name="connsiteY93" fmla="*/ 4000500 h 4067175"/>
              <a:gd name="connsiteX94" fmla="*/ 285750 w 5308975"/>
              <a:gd name="connsiteY94" fmla="*/ 4010025 h 4067175"/>
              <a:gd name="connsiteX95" fmla="*/ 228600 w 5308975"/>
              <a:gd name="connsiteY95" fmla="*/ 4029075 h 4067175"/>
              <a:gd name="connsiteX96" fmla="*/ 161925 w 5308975"/>
              <a:gd name="connsiteY96" fmla="*/ 4067175 h 4067175"/>
              <a:gd name="connsiteX97" fmla="*/ 104775 w 5308975"/>
              <a:gd name="connsiteY97" fmla="*/ 4057650 h 4067175"/>
              <a:gd name="connsiteX98" fmla="*/ 95250 w 5308975"/>
              <a:gd name="connsiteY98" fmla="*/ 4019550 h 4067175"/>
              <a:gd name="connsiteX99" fmla="*/ 85725 w 5308975"/>
              <a:gd name="connsiteY99" fmla="*/ 3829050 h 4067175"/>
              <a:gd name="connsiteX100" fmla="*/ 66675 w 5308975"/>
              <a:gd name="connsiteY100" fmla="*/ 3629025 h 4067175"/>
              <a:gd name="connsiteX101" fmla="*/ 38100 w 5308975"/>
              <a:gd name="connsiteY101" fmla="*/ 3562350 h 4067175"/>
              <a:gd name="connsiteX102" fmla="*/ 28575 w 5308975"/>
              <a:gd name="connsiteY102" fmla="*/ 3533775 h 4067175"/>
              <a:gd name="connsiteX103" fmla="*/ 38100 w 5308975"/>
              <a:gd name="connsiteY103" fmla="*/ 3486150 h 4067175"/>
              <a:gd name="connsiteX104" fmla="*/ 28575 w 5308975"/>
              <a:gd name="connsiteY104" fmla="*/ 3514725 h 4067175"/>
              <a:gd name="connsiteX105" fmla="*/ 0 w 5308975"/>
              <a:gd name="connsiteY105" fmla="*/ 3533775 h 4067175"/>
              <a:gd name="connsiteX106" fmla="*/ 9525 w 5308975"/>
              <a:gd name="connsiteY106" fmla="*/ 3505200 h 4067175"/>
              <a:gd name="connsiteX107" fmla="*/ 19050 w 5308975"/>
              <a:gd name="connsiteY107" fmla="*/ 3476625 h 4067175"/>
              <a:gd name="connsiteX108" fmla="*/ 28575 w 5308975"/>
              <a:gd name="connsiteY108" fmla="*/ 3438525 h 4067175"/>
              <a:gd name="connsiteX109" fmla="*/ 38100 w 5308975"/>
              <a:gd name="connsiteY109" fmla="*/ 3409950 h 4067175"/>
              <a:gd name="connsiteX110" fmla="*/ 47625 w 5308975"/>
              <a:gd name="connsiteY110" fmla="*/ 3438525 h 4067175"/>
              <a:gd name="connsiteX111" fmla="*/ 57150 w 5308975"/>
              <a:gd name="connsiteY111" fmla="*/ 3514725 h 4067175"/>
              <a:gd name="connsiteX112" fmla="*/ 104775 w 5308975"/>
              <a:gd name="connsiteY112" fmla="*/ 3562350 h 4067175"/>
              <a:gd name="connsiteX113" fmla="*/ 152400 w 5308975"/>
              <a:gd name="connsiteY113" fmla="*/ 3600450 h 4067175"/>
              <a:gd name="connsiteX114" fmla="*/ 190500 w 5308975"/>
              <a:gd name="connsiteY114"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437757 w 5308975"/>
              <a:gd name="connsiteY3" fmla="*/ 86537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257425 h 4067175"/>
              <a:gd name="connsiteX39" fmla="*/ 5191125 w 5308975"/>
              <a:gd name="connsiteY39" fmla="*/ 2390775 h 4067175"/>
              <a:gd name="connsiteX40" fmla="*/ 5210175 w 5308975"/>
              <a:gd name="connsiteY40" fmla="*/ 2571750 h 4067175"/>
              <a:gd name="connsiteX41" fmla="*/ 5219700 w 5308975"/>
              <a:gd name="connsiteY41" fmla="*/ 2752725 h 4067175"/>
              <a:gd name="connsiteX42" fmla="*/ 5238750 w 5308975"/>
              <a:gd name="connsiteY42" fmla="*/ 2781300 h 4067175"/>
              <a:gd name="connsiteX43" fmla="*/ 5248275 w 5308975"/>
              <a:gd name="connsiteY43" fmla="*/ 2819400 h 4067175"/>
              <a:gd name="connsiteX44" fmla="*/ 5267325 w 5308975"/>
              <a:gd name="connsiteY44" fmla="*/ 3019425 h 4067175"/>
              <a:gd name="connsiteX45" fmla="*/ 5286375 w 5308975"/>
              <a:gd name="connsiteY45" fmla="*/ 3267075 h 4067175"/>
              <a:gd name="connsiteX46" fmla="*/ 5276850 w 5308975"/>
              <a:gd name="connsiteY46" fmla="*/ 3305175 h 4067175"/>
              <a:gd name="connsiteX47" fmla="*/ 5257800 w 5308975"/>
              <a:gd name="connsiteY47" fmla="*/ 3362325 h 4067175"/>
              <a:gd name="connsiteX48" fmla="*/ 5295900 w 5308975"/>
              <a:gd name="connsiteY48" fmla="*/ 3295650 h 4067175"/>
              <a:gd name="connsiteX49" fmla="*/ 5267325 w 5308975"/>
              <a:gd name="connsiteY49" fmla="*/ 3362325 h 4067175"/>
              <a:gd name="connsiteX50" fmla="*/ 5257800 w 5308975"/>
              <a:gd name="connsiteY50" fmla="*/ 3381375 h 4067175"/>
              <a:gd name="connsiteX51" fmla="*/ 5238750 w 5308975"/>
              <a:gd name="connsiteY51" fmla="*/ 3409950 h 4067175"/>
              <a:gd name="connsiteX52" fmla="*/ 5276850 w 5308975"/>
              <a:gd name="connsiteY52" fmla="*/ 3333750 h 4067175"/>
              <a:gd name="connsiteX53" fmla="*/ 5286375 w 5308975"/>
              <a:gd name="connsiteY53" fmla="*/ 3314700 h 4067175"/>
              <a:gd name="connsiteX54" fmla="*/ 5257800 w 5308975"/>
              <a:gd name="connsiteY54" fmla="*/ 3371850 h 4067175"/>
              <a:gd name="connsiteX55" fmla="*/ 5191125 w 5308975"/>
              <a:gd name="connsiteY55" fmla="*/ 3571875 h 4067175"/>
              <a:gd name="connsiteX56" fmla="*/ 5153025 w 5308975"/>
              <a:gd name="connsiteY56" fmla="*/ 3657600 h 4067175"/>
              <a:gd name="connsiteX57" fmla="*/ 5124450 w 5308975"/>
              <a:gd name="connsiteY57" fmla="*/ 3686175 h 4067175"/>
              <a:gd name="connsiteX58" fmla="*/ 5076825 w 5308975"/>
              <a:gd name="connsiteY58" fmla="*/ 3752850 h 4067175"/>
              <a:gd name="connsiteX59" fmla="*/ 4848225 w 5308975"/>
              <a:gd name="connsiteY59" fmla="*/ 3762375 h 4067175"/>
              <a:gd name="connsiteX60" fmla="*/ 4714875 w 5308975"/>
              <a:gd name="connsiteY60" fmla="*/ 3771900 h 4067175"/>
              <a:gd name="connsiteX61" fmla="*/ 4667250 w 5308975"/>
              <a:gd name="connsiteY61" fmla="*/ 3781425 h 4067175"/>
              <a:gd name="connsiteX62" fmla="*/ 4638675 w 5308975"/>
              <a:gd name="connsiteY62" fmla="*/ 3790950 h 4067175"/>
              <a:gd name="connsiteX63" fmla="*/ 4486275 w 5308975"/>
              <a:gd name="connsiteY63" fmla="*/ 3810000 h 4067175"/>
              <a:gd name="connsiteX64" fmla="*/ 4448175 w 5308975"/>
              <a:gd name="connsiteY64" fmla="*/ 3819525 h 4067175"/>
              <a:gd name="connsiteX65" fmla="*/ 4419600 w 5308975"/>
              <a:gd name="connsiteY65" fmla="*/ 3829050 h 4067175"/>
              <a:gd name="connsiteX66" fmla="*/ 4343400 w 5308975"/>
              <a:gd name="connsiteY66" fmla="*/ 3838575 h 4067175"/>
              <a:gd name="connsiteX67" fmla="*/ 4238625 w 5308975"/>
              <a:gd name="connsiteY67" fmla="*/ 3867150 h 4067175"/>
              <a:gd name="connsiteX68" fmla="*/ 4076700 w 5308975"/>
              <a:gd name="connsiteY68" fmla="*/ 3876675 h 4067175"/>
              <a:gd name="connsiteX69" fmla="*/ 3838575 w 5308975"/>
              <a:gd name="connsiteY69" fmla="*/ 3886200 h 4067175"/>
              <a:gd name="connsiteX70" fmla="*/ 3590925 w 5308975"/>
              <a:gd name="connsiteY70" fmla="*/ 3876675 h 4067175"/>
              <a:gd name="connsiteX71" fmla="*/ 3562350 w 5308975"/>
              <a:gd name="connsiteY71" fmla="*/ 3886200 h 4067175"/>
              <a:gd name="connsiteX72" fmla="*/ 3514725 w 5308975"/>
              <a:gd name="connsiteY72" fmla="*/ 3895725 h 4067175"/>
              <a:gd name="connsiteX73" fmla="*/ 3228975 w 5308975"/>
              <a:gd name="connsiteY73" fmla="*/ 3914775 h 4067175"/>
              <a:gd name="connsiteX74" fmla="*/ 2638425 w 5308975"/>
              <a:gd name="connsiteY74" fmla="*/ 3905250 h 4067175"/>
              <a:gd name="connsiteX75" fmla="*/ 2438400 w 5308975"/>
              <a:gd name="connsiteY75" fmla="*/ 3914775 h 4067175"/>
              <a:gd name="connsiteX76" fmla="*/ 2371725 w 5308975"/>
              <a:gd name="connsiteY76" fmla="*/ 3905250 h 4067175"/>
              <a:gd name="connsiteX77" fmla="*/ 2190750 w 5308975"/>
              <a:gd name="connsiteY77" fmla="*/ 3895725 h 4067175"/>
              <a:gd name="connsiteX78" fmla="*/ 2095500 w 5308975"/>
              <a:gd name="connsiteY78" fmla="*/ 3895725 h 4067175"/>
              <a:gd name="connsiteX79" fmla="*/ 2019300 w 5308975"/>
              <a:gd name="connsiteY79" fmla="*/ 3905250 h 4067175"/>
              <a:gd name="connsiteX80" fmla="*/ 1981200 w 5308975"/>
              <a:gd name="connsiteY80" fmla="*/ 3914775 h 4067175"/>
              <a:gd name="connsiteX81" fmla="*/ 1933575 w 5308975"/>
              <a:gd name="connsiteY81" fmla="*/ 3924300 h 4067175"/>
              <a:gd name="connsiteX82" fmla="*/ 1905000 w 5308975"/>
              <a:gd name="connsiteY82" fmla="*/ 3933825 h 4067175"/>
              <a:gd name="connsiteX83" fmla="*/ 1752600 w 5308975"/>
              <a:gd name="connsiteY83" fmla="*/ 3943350 h 4067175"/>
              <a:gd name="connsiteX84" fmla="*/ 1371600 w 5308975"/>
              <a:gd name="connsiteY84" fmla="*/ 3962400 h 4067175"/>
              <a:gd name="connsiteX85" fmla="*/ 1038225 w 5308975"/>
              <a:gd name="connsiteY85" fmla="*/ 3981450 h 4067175"/>
              <a:gd name="connsiteX86" fmla="*/ 1028700 w 5308975"/>
              <a:gd name="connsiteY86" fmla="*/ 4010025 h 4067175"/>
              <a:gd name="connsiteX87" fmla="*/ 971550 w 5308975"/>
              <a:gd name="connsiteY87" fmla="*/ 4029075 h 4067175"/>
              <a:gd name="connsiteX88" fmla="*/ 942975 w 5308975"/>
              <a:gd name="connsiteY88" fmla="*/ 4048125 h 4067175"/>
              <a:gd name="connsiteX89" fmla="*/ 914400 w 5308975"/>
              <a:gd name="connsiteY89" fmla="*/ 4057650 h 4067175"/>
              <a:gd name="connsiteX90" fmla="*/ 628650 w 5308975"/>
              <a:gd name="connsiteY90" fmla="*/ 4048125 h 4067175"/>
              <a:gd name="connsiteX91" fmla="*/ 600075 w 5308975"/>
              <a:gd name="connsiteY91" fmla="*/ 4038600 h 4067175"/>
              <a:gd name="connsiteX92" fmla="*/ 571500 w 5308975"/>
              <a:gd name="connsiteY92" fmla="*/ 4019550 h 4067175"/>
              <a:gd name="connsiteX93" fmla="*/ 514350 w 5308975"/>
              <a:gd name="connsiteY93" fmla="*/ 4000500 h 4067175"/>
              <a:gd name="connsiteX94" fmla="*/ 285750 w 5308975"/>
              <a:gd name="connsiteY94" fmla="*/ 4010025 h 4067175"/>
              <a:gd name="connsiteX95" fmla="*/ 228600 w 5308975"/>
              <a:gd name="connsiteY95" fmla="*/ 4029075 h 4067175"/>
              <a:gd name="connsiteX96" fmla="*/ 161925 w 5308975"/>
              <a:gd name="connsiteY96" fmla="*/ 4067175 h 4067175"/>
              <a:gd name="connsiteX97" fmla="*/ 104775 w 5308975"/>
              <a:gd name="connsiteY97" fmla="*/ 4057650 h 4067175"/>
              <a:gd name="connsiteX98" fmla="*/ 95250 w 5308975"/>
              <a:gd name="connsiteY98" fmla="*/ 4019550 h 4067175"/>
              <a:gd name="connsiteX99" fmla="*/ 85725 w 5308975"/>
              <a:gd name="connsiteY99" fmla="*/ 3829050 h 4067175"/>
              <a:gd name="connsiteX100" fmla="*/ 66675 w 5308975"/>
              <a:gd name="connsiteY100" fmla="*/ 3629025 h 4067175"/>
              <a:gd name="connsiteX101" fmla="*/ 38100 w 5308975"/>
              <a:gd name="connsiteY101" fmla="*/ 3562350 h 4067175"/>
              <a:gd name="connsiteX102" fmla="*/ 28575 w 5308975"/>
              <a:gd name="connsiteY102" fmla="*/ 3533775 h 4067175"/>
              <a:gd name="connsiteX103" fmla="*/ 38100 w 5308975"/>
              <a:gd name="connsiteY103" fmla="*/ 3486150 h 4067175"/>
              <a:gd name="connsiteX104" fmla="*/ 28575 w 5308975"/>
              <a:gd name="connsiteY104" fmla="*/ 3514725 h 4067175"/>
              <a:gd name="connsiteX105" fmla="*/ 0 w 5308975"/>
              <a:gd name="connsiteY105" fmla="*/ 3533775 h 4067175"/>
              <a:gd name="connsiteX106" fmla="*/ 9525 w 5308975"/>
              <a:gd name="connsiteY106" fmla="*/ 3505200 h 4067175"/>
              <a:gd name="connsiteX107" fmla="*/ 19050 w 5308975"/>
              <a:gd name="connsiteY107" fmla="*/ 3476625 h 4067175"/>
              <a:gd name="connsiteX108" fmla="*/ 28575 w 5308975"/>
              <a:gd name="connsiteY108" fmla="*/ 3438525 h 4067175"/>
              <a:gd name="connsiteX109" fmla="*/ 38100 w 5308975"/>
              <a:gd name="connsiteY109" fmla="*/ 3409950 h 4067175"/>
              <a:gd name="connsiteX110" fmla="*/ 47625 w 5308975"/>
              <a:gd name="connsiteY110" fmla="*/ 3438525 h 4067175"/>
              <a:gd name="connsiteX111" fmla="*/ 57150 w 5308975"/>
              <a:gd name="connsiteY111" fmla="*/ 3514725 h 4067175"/>
              <a:gd name="connsiteX112" fmla="*/ 104775 w 5308975"/>
              <a:gd name="connsiteY112" fmla="*/ 3562350 h 4067175"/>
              <a:gd name="connsiteX113" fmla="*/ 152400 w 5308975"/>
              <a:gd name="connsiteY113" fmla="*/ 3600450 h 4067175"/>
              <a:gd name="connsiteX114" fmla="*/ 190500 w 5308975"/>
              <a:gd name="connsiteY114" fmla="*/ 3619500 h 4067175"/>
              <a:gd name="connsiteX0" fmla="*/ 3362325 w 5308975"/>
              <a:gd name="connsiteY0" fmla="*/ 276225 h 4067175"/>
              <a:gd name="connsiteX1" fmla="*/ 3352800 w 5308975"/>
              <a:gd name="connsiteY1" fmla="*/ 228600 h 4067175"/>
              <a:gd name="connsiteX2" fmla="*/ 3343275 w 5308975"/>
              <a:gd name="connsiteY2" fmla="*/ 200025 h 4067175"/>
              <a:gd name="connsiteX3" fmla="*/ 3437757 w 5308975"/>
              <a:gd name="connsiteY3" fmla="*/ 86537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257425 h 4067175"/>
              <a:gd name="connsiteX39" fmla="*/ 5191125 w 5308975"/>
              <a:gd name="connsiteY39" fmla="*/ 2390775 h 4067175"/>
              <a:gd name="connsiteX40" fmla="*/ 5210175 w 5308975"/>
              <a:gd name="connsiteY40" fmla="*/ 2571750 h 4067175"/>
              <a:gd name="connsiteX41" fmla="*/ 5219700 w 5308975"/>
              <a:gd name="connsiteY41" fmla="*/ 2752725 h 4067175"/>
              <a:gd name="connsiteX42" fmla="*/ 5238750 w 5308975"/>
              <a:gd name="connsiteY42" fmla="*/ 2781300 h 4067175"/>
              <a:gd name="connsiteX43" fmla="*/ 5248275 w 5308975"/>
              <a:gd name="connsiteY43" fmla="*/ 2819400 h 4067175"/>
              <a:gd name="connsiteX44" fmla="*/ 5267325 w 5308975"/>
              <a:gd name="connsiteY44" fmla="*/ 3019425 h 4067175"/>
              <a:gd name="connsiteX45" fmla="*/ 5286375 w 5308975"/>
              <a:gd name="connsiteY45" fmla="*/ 3267075 h 4067175"/>
              <a:gd name="connsiteX46" fmla="*/ 5276850 w 5308975"/>
              <a:gd name="connsiteY46" fmla="*/ 3305175 h 4067175"/>
              <a:gd name="connsiteX47" fmla="*/ 5257800 w 5308975"/>
              <a:gd name="connsiteY47" fmla="*/ 3362325 h 4067175"/>
              <a:gd name="connsiteX48" fmla="*/ 5295900 w 5308975"/>
              <a:gd name="connsiteY48" fmla="*/ 3295650 h 4067175"/>
              <a:gd name="connsiteX49" fmla="*/ 5267325 w 5308975"/>
              <a:gd name="connsiteY49" fmla="*/ 3362325 h 4067175"/>
              <a:gd name="connsiteX50" fmla="*/ 5257800 w 5308975"/>
              <a:gd name="connsiteY50" fmla="*/ 3381375 h 4067175"/>
              <a:gd name="connsiteX51" fmla="*/ 5238750 w 5308975"/>
              <a:gd name="connsiteY51" fmla="*/ 3409950 h 4067175"/>
              <a:gd name="connsiteX52" fmla="*/ 5276850 w 5308975"/>
              <a:gd name="connsiteY52" fmla="*/ 3333750 h 4067175"/>
              <a:gd name="connsiteX53" fmla="*/ 5286375 w 5308975"/>
              <a:gd name="connsiteY53" fmla="*/ 3314700 h 4067175"/>
              <a:gd name="connsiteX54" fmla="*/ 5257800 w 5308975"/>
              <a:gd name="connsiteY54" fmla="*/ 3371850 h 4067175"/>
              <a:gd name="connsiteX55" fmla="*/ 5191125 w 5308975"/>
              <a:gd name="connsiteY55" fmla="*/ 3571875 h 4067175"/>
              <a:gd name="connsiteX56" fmla="*/ 5153025 w 5308975"/>
              <a:gd name="connsiteY56" fmla="*/ 3657600 h 4067175"/>
              <a:gd name="connsiteX57" fmla="*/ 5124450 w 5308975"/>
              <a:gd name="connsiteY57" fmla="*/ 3686175 h 4067175"/>
              <a:gd name="connsiteX58" fmla="*/ 5076825 w 5308975"/>
              <a:gd name="connsiteY58" fmla="*/ 3752850 h 4067175"/>
              <a:gd name="connsiteX59" fmla="*/ 4848225 w 5308975"/>
              <a:gd name="connsiteY59" fmla="*/ 3762375 h 4067175"/>
              <a:gd name="connsiteX60" fmla="*/ 4714875 w 5308975"/>
              <a:gd name="connsiteY60" fmla="*/ 3771900 h 4067175"/>
              <a:gd name="connsiteX61" fmla="*/ 4667250 w 5308975"/>
              <a:gd name="connsiteY61" fmla="*/ 3781425 h 4067175"/>
              <a:gd name="connsiteX62" fmla="*/ 4638675 w 5308975"/>
              <a:gd name="connsiteY62" fmla="*/ 3790950 h 4067175"/>
              <a:gd name="connsiteX63" fmla="*/ 4486275 w 5308975"/>
              <a:gd name="connsiteY63" fmla="*/ 3810000 h 4067175"/>
              <a:gd name="connsiteX64" fmla="*/ 4448175 w 5308975"/>
              <a:gd name="connsiteY64" fmla="*/ 3819525 h 4067175"/>
              <a:gd name="connsiteX65" fmla="*/ 4419600 w 5308975"/>
              <a:gd name="connsiteY65" fmla="*/ 3829050 h 4067175"/>
              <a:gd name="connsiteX66" fmla="*/ 4343400 w 5308975"/>
              <a:gd name="connsiteY66" fmla="*/ 3838575 h 4067175"/>
              <a:gd name="connsiteX67" fmla="*/ 4238625 w 5308975"/>
              <a:gd name="connsiteY67" fmla="*/ 3867150 h 4067175"/>
              <a:gd name="connsiteX68" fmla="*/ 4076700 w 5308975"/>
              <a:gd name="connsiteY68" fmla="*/ 3876675 h 4067175"/>
              <a:gd name="connsiteX69" fmla="*/ 3838575 w 5308975"/>
              <a:gd name="connsiteY69" fmla="*/ 3886200 h 4067175"/>
              <a:gd name="connsiteX70" fmla="*/ 3590925 w 5308975"/>
              <a:gd name="connsiteY70" fmla="*/ 3876675 h 4067175"/>
              <a:gd name="connsiteX71" fmla="*/ 3562350 w 5308975"/>
              <a:gd name="connsiteY71" fmla="*/ 3886200 h 4067175"/>
              <a:gd name="connsiteX72" fmla="*/ 3514725 w 5308975"/>
              <a:gd name="connsiteY72" fmla="*/ 3895725 h 4067175"/>
              <a:gd name="connsiteX73" fmla="*/ 3228975 w 5308975"/>
              <a:gd name="connsiteY73" fmla="*/ 3914775 h 4067175"/>
              <a:gd name="connsiteX74" fmla="*/ 2638425 w 5308975"/>
              <a:gd name="connsiteY74" fmla="*/ 3905250 h 4067175"/>
              <a:gd name="connsiteX75" fmla="*/ 2438400 w 5308975"/>
              <a:gd name="connsiteY75" fmla="*/ 3914775 h 4067175"/>
              <a:gd name="connsiteX76" fmla="*/ 2371725 w 5308975"/>
              <a:gd name="connsiteY76" fmla="*/ 3905250 h 4067175"/>
              <a:gd name="connsiteX77" fmla="*/ 2190750 w 5308975"/>
              <a:gd name="connsiteY77" fmla="*/ 3895725 h 4067175"/>
              <a:gd name="connsiteX78" fmla="*/ 2095500 w 5308975"/>
              <a:gd name="connsiteY78" fmla="*/ 3895725 h 4067175"/>
              <a:gd name="connsiteX79" fmla="*/ 2019300 w 5308975"/>
              <a:gd name="connsiteY79" fmla="*/ 3905250 h 4067175"/>
              <a:gd name="connsiteX80" fmla="*/ 1981200 w 5308975"/>
              <a:gd name="connsiteY80" fmla="*/ 3914775 h 4067175"/>
              <a:gd name="connsiteX81" fmla="*/ 1933575 w 5308975"/>
              <a:gd name="connsiteY81" fmla="*/ 3924300 h 4067175"/>
              <a:gd name="connsiteX82" fmla="*/ 1905000 w 5308975"/>
              <a:gd name="connsiteY82" fmla="*/ 3933825 h 4067175"/>
              <a:gd name="connsiteX83" fmla="*/ 1752600 w 5308975"/>
              <a:gd name="connsiteY83" fmla="*/ 3943350 h 4067175"/>
              <a:gd name="connsiteX84" fmla="*/ 1371600 w 5308975"/>
              <a:gd name="connsiteY84" fmla="*/ 3962400 h 4067175"/>
              <a:gd name="connsiteX85" fmla="*/ 1038225 w 5308975"/>
              <a:gd name="connsiteY85" fmla="*/ 3981450 h 4067175"/>
              <a:gd name="connsiteX86" fmla="*/ 1028700 w 5308975"/>
              <a:gd name="connsiteY86" fmla="*/ 4010025 h 4067175"/>
              <a:gd name="connsiteX87" fmla="*/ 971550 w 5308975"/>
              <a:gd name="connsiteY87" fmla="*/ 4029075 h 4067175"/>
              <a:gd name="connsiteX88" fmla="*/ 942975 w 5308975"/>
              <a:gd name="connsiteY88" fmla="*/ 4048125 h 4067175"/>
              <a:gd name="connsiteX89" fmla="*/ 914400 w 5308975"/>
              <a:gd name="connsiteY89" fmla="*/ 4057650 h 4067175"/>
              <a:gd name="connsiteX90" fmla="*/ 628650 w 5308975"/>
              <a:gd name="connsiteY90" fmla="*/ 4048125 h 4067175"/>
              <a:gd name="connsiteX91" fmla="*/ 600075 w 5308975"/>
              <a:gd name="connsiteY91" fmla="*/ 4038600 h 4067175"/>
              <a:gd name="connsiteX92" fmla="*/ 571500 w 5308975"/>
              <a:gd name="connsiteY92" fmla="*/ 4019550 h 4067175"/>
              <a:gd name="connsiteX93" fmla="*/ 514350 w 5308975"/>
              <a:gd name="connsiteY93" fmla="*/ 4000500 h 4067175"/>
              <a:gd name="connsiteX94" fmla="*/ 285750 w 5308975"/>
              <a:gd name="connsiteY94" fmla="*/ 4010025 h 4067175"/>
              <a:gd name="connsiteX95" fmla="*/ 228600 w 5308975"/>
              <a:gd name="connsiteY95" fmla="*/ 4029075 h 4067175"/>
              <a:gd name="connsiteX96" fmla="*/ 161925 w 5308975"/>
              <a:gd name="connsiteY96" fmla="*/ 4067175 h 4067175"/>
              <a:gd name="connsiteX97" fmla="*/ 104775 w 5308975"/>
              <a:gd name="connsiteY97" fmla="*/ 4057650 h 4067175"/>
              <a:gd name="connsiteX98" fmla="*/ 95250 w 5308975"/>
              <a:gd name="connsiteY98" fmla="*/ 4019550 h 4067175"/>
              <a:gd name="connsiteX99" fmla="*/ 85725 w 5308975"/>
              <a:gd name="connsiteY99" fmla="*/ 3829050 h 4067175"/>
              <a:gd name="connsiteX100" fmla="*/ 66675 w 5308975"/>
              <a:gd name="connsiteY100" fmla="*/ 3629025 h 4067175"/>
              <a:gd name="connsiteX101" fmla="*/ 38100 w 5308975"/>
              <a:gd name="connsiteY101" fmla="*/ 3562350 h 4067175"/>
              <a:gd name="connsiteX102" fmla="*/ 28575 w 5308975"/>
              <a:gd name="connsiteY102" fmla="*/ 3533775 h 4067175"/>
              <a:gd name="connsiteX103" fmla="*/ 38100 w 5308975"/>
              <a:gd name="connsiteY103" fmla="*/ 3486150 h 4067175"/>
              <a:gd name="connsiteX104" fmla="*/ 28575 w 5308975"/>
              <a:gd name="connsiteY104" fmla="*/ 3514725 h 4067175"/>
              <a:gd name="connsiteX105" fmla="*/ 0 w 5308975"/>
              <a:gd name="connsiteY105" fmla="*/ 3533775 h 4067175"/>
              <a:gd name="connsiteX106" fmla="*/ 9525 w 5308975"/>
              <a:gd name="connsiteY106" fmla="*/ 3505200 h 4067175"/>
              <a:gd name="connsiteX107" fmla="*/ 19050 w 5308975"/>
              <a:gd name="connsiteY107" fmla="*/ 3476625 h 4067175"/>
              <a:gd name="connsiteX108" fmla="*/ 28575 w 5308975"/>
              <a:gd name="connsiteY108" fmla="*/ 3438525 h 4067175"/>
              <a:gd name="connsiteX109" fmla="*/ 38100 w 5308975"/>
              <a:gd name="connsiteY109" fmla="*/ 3409950 h 4067175"/>
              <a:gd name="connsiteX110" fmla="*/ 47625 w 5308975"/>
              <a:gd name="connsiteY110" fmla="*/ 3438525 h 4067175"/>
              <a:gd name="connsiteX111" fmla="*/ 57150 w 5308975"/>
              <a:gd name="connsiteY111" fmla="*/ 3514725 h 4067175"/>
              <a:gd name="connsiteX112" fmla="*/ 104775 w 5308975"/>
              <a:gd name="connsiteY112" fmla="*/ 3562350 h 4067175"/>
              <a:gd name="connsiteX113" fmla="*/ 152400 w 5308975"/>
              <a:gd name="connsiteY113" fmla="*/ 3600450 h 4067175"/>
              <a:gd name="connsiteX114" fmla="*/ 190500 w 5308975"/>
              <a:gd name="connsiteY114" fmla="*/ 3619500 h 4067175"/>
              <a:gd name="connsiteX0" fmla="*/ 3561673 w 5308975"/>
              <a:gd name="connsiteY0" fmla="*/ 280559 h 4067175"/>
              <a:gd name="connsiteX1" fmla="*/ 3352800 w 5308975"/>
              <a:gd name="connsiteY1" fmla="*/ 228600 h 4067175"/>
              <a:gd name="connsiteX2" fmla="*/ 3343275 w 5308975"/>
              <a:gd name="connsiteY2" fmla="*/ 200025 h 4067175"/>
              <a:gd name="connsiteX3" fmla="*/ 3437757 w 5308975"/>
              <a:gd name="connsiteY3" fmla="*/ 86537 h 4067175"/>
              <a:gd name="connsiteX4" fmla="*/ 3371850 w 5308975"/>
              <a:gd name="connsiteY4" fmla="*/ 9525 h 4067175"/>
              <a:gd name="connsiteX5" fmla="*/ 3409950 w 5308975"/>
              <a:gd name="connsiteY5" fmla="*/ 0 h 4067175"/>
              <a:gd name="connsiteX6" fmla="*/ 4295775 w 5308975"/>
              <a:gd name="connsiteY6" fmla="*/ 9525 h 4067175"/>
              <a:gd name="connsiteX7" fmla="*/ 4324350 w 5308975"/>
              <a:gd name="connsiteY7" fmla="*/ 19050 h 4067175"/>
              <a:gd name="connsiteX8" fmla="*/ 4724400 w 5308975"/>
              <a:gd name="connsiteY8" fmla="*/ 9525 h 4067175"/>
              <a:gd name="connsiteX9" fmla="*/ 4781550 w 5308975"/>
              <a:gd name="connsiteY9" fmla="*/ 95250 h 4067175"/>
              <a:gd name="connsiteX10" fmla="*/ 4791075 w 5308975"/>
              <a:gd name="connsiteY10" fmla="*/ 123825 h 4067175"/>
              <a:gd name="connsiteX11" fmla="*/ 4810125 w 5308975"/>
              <a:gd name="connsiteY11" fmla="*/ 152400 h 4067175"/>
              <a:gd name="connsiteX12" fmla="*/ 4819650 w 5308975"/>
              <a:gd name="connsiteY12" fmla="*/ 219075 h 4067175"/>
              <a:gd name="connsiteX13" fmla="*/ 4838700 w 5308975"/>
              <a:gd name="connsiteY13" fmla="*/ 276225 h 4067175"/>
              <a:gd name="connsiteX14" fmla="*/ 4848225 w 5308975"/>
              <a:gd name="connsiteY14" fmla="*/ 304800 h 4067175"/>
              <a:gd name="connsiteX15" fmla="*/ 4867275 w 5308975"/>
              <a:gd name="connsiteY15" fmla="*/ 400050 h 4067175"/>
              <a:gd name="connsiteX16" fmla="*/ 4876800 w 5308975"/>
              <a:gd name="connsiteY16" fmla="*/ 438150 h 4067175"/>
              <a:gd name="connsiteX17" fmla="*/ 4905375 w 5308975"/>
              <a:gd name="connsiteY17" fmla="*/ 590550 h 4067175"/>
              <a:gd name="connsiteX18" fmla="*/ 4924425 w 5308975"/>
              <a:gd name="connsiteY18" fmla="*/ 685800 h 4067175"/>
              <a:gd name="connsiteX19" fmla="*/ 4943475 w 5308975"/>
              <a:gd name="connsiteY19" fmla="*/ 771525 h 4067175"/>
              <a:gd name="connsiteX20" fmla="*/ 4953000 w 5308975"/>
              <a:gd name="connsiteY20" fmla="*/ 838200 h 4067175"/>
              <a:gd name="connsiteX21" fmla="*/ 4962525 w 5308975"/>
              <a:gd name="connsiteY21" fmla="*/ 866775 h 4067175"/>
              <a:gd name="connsiteX22" fmla="*/ 4972050 w 5308975"/>
              <a:gd name="connsiteY22" fmla="*/ 923925 h 4067175"/>
              <a:gd name="connsiteX23" fmla="*/ 4991100 w 5308975"/>
              <a:gd name="connsiteY23" fmla="*/ 1123950 h 4067175"/>
              <a:gd name="connsiteX24" fmla="*/ 5010150 w 5308975"/>
              <a:gd name="connsiteY24" fmla="*/ 1181100 h 4067175"/>
              <a:gd name="connsiteX25" fmla="*/ 5019675 w 5308975"/>
              <a:gd name="connsiteY25" fmla="*/ 1228725 h 4067175"/>
              <a:gd name="connsiteX26" fmla="*/ 5029200 w 5308975"/>
              <a:gd name="connsiteY26" fmla="*/ 1257300 h 4067175"/>
              <a:gd name="connsiteX27" fmla="*/ 5048250 w 5308975"/>
              <a:gd name="connsiteY27" fmla="*/ 1381125 h 4067175"/>
              <a:gd name="connsiteX28" fmla="*/ 5076825 w 5308975"/>
              <a:gd name="connsiteY28" fmla="*/ 1438275 h 4067175"/>
              <a:gd name="connsiteX29" fmla="*/ 5105400 w 5308975"/>
              <a:gd name="connsiteY29" fmla="*/ 1447800 h 4067175"/>
              <a:gd name="connsiteX30" fmla="*/ 5276850 w 5308975"/>
              <a:gd name="connsiteY30" fmla="*/ 1447800 h 4067175"/>
              <a:gd name="connsiteX31" fmla="*/ 5295900 w 5308975"/>
              <a:gd name="connsiteY31" fmla="*/ 1504950 h 4067175"/>
              <a:gd name="connsiteX32" fmla="*/ 5295900 w 5308975"/>
              <a:gd name="connsiteY32" fmla="*/ 1771650 h 4067175"/>
              <a:gd name="connsiteX33" fmla="*/ 5276850 w 5308975"/>
              <a:gd name="connsiteY33" fmla="*/ 1828800 h 4067175"/>
              <a:gd name="connsiteX34" fmla="*/ 5257800 w 5308975"/>
              <a:gd name="connsiteY34" fmla="*/ 1914525 h 4067175"/>
              <a:gd name="connsiteX35" fmla="*/ 5248275 w 5308975"/>
              <a:gd name="connsiteY35" fmla="*/ 2028825 h 4067175"/>
              <a:gd name="connsiteX36" fmla="*/ 5229225 w 5308975"/>
              <a:gd name="connsiteY36" fmla="*/ 2085975 h 4067175"/>
              <a:gd name="connsiteX37" fmla="*/ 5219700 w 5308975"/>
              <a:gd name="connsiteY37" fmla="*/ 2143125 h 4067175"/>
              <a:gd name="connsiteX38" fmla="*/ 5210175 w 5308975"/>
              <a:gd name="connsiteY38" fmla="*/ 2257425 h 4067175"/>
              <a:gd name="connsiteX39" fmla="*/ 5191125 w 5308975"/>
              <a:gd name="connsiteY39" fmla="*/ 2390775 h 4067175"/>
              <a:gd name="connsiteX40" fmla="*/ 5210175 w 5308975"/>
              <a:gd name="connsiteY40" fmla="*/ 2571750 h 4067175"/>
              <a:gd name="connsiteX41" fmla="*/ 5219700 w 5308975"/>
              <a:gd name="connsiteY41" fmla="*/ 2752725 h 4067175"/>
              <a:gd name="connsiteX42" fmla="*/ 5238750 w 5308975"/>
              <a:gd name="connsiteY42" fmla="*/ 2781300 h 4067175"/>
              <a:gd name="connsiteX43" fmla="*/ 5248275 w 5308975"/>
              <a:gd name="connsiteY43" fmla="*/ 2819400 h 4067175"/>
              <a:gd name="connsiteX44" fmla="*/ 5267325 w 5308975"/>
              <a:gd name="connsiteY44" fmla="*/ 3019425 h 4067175"/>
              <a:gd name="connsiteX45" fmla="*/ 5286375 w 5308975"/>
              <a:gd name="connsiteY45" fmla="*/ 3267075 h 4067175"/>
              <a:gd name="connsiteX46" fmla="*/ 5276850 w 5308975"/>
              <a:gd name="connsiteY46" fmla="*/ 3305175 h 4067175"/>
              <a:gd name="connsiteX47" fmla="*/ 5257800 w 5308975"/>
              <a:gd name="connsiteY47" fmla="*/ 3362325 h 4067175"/>
              <a:gd name="connsiteX48" fmla="*/ 5295900 w 5308975"/>
              <a:gd name="connsiteY48" fmla="*/ 3295650 h 4067175"/>
              <a:gd name="connsiteX49" fmla="*/ 5267325 w 5308975"/>
              <a:gd name="connsiteY49" fmla="*/ 3362325 h 4067175"/>
              <a:gd name="connsiteX50" fmla="*/ 5257800 w 5308975"/>
              <a:gd name="connsiteY50" fmla="*/ 3381375 h 4067175"/>
              <a:gd name="connsiteX51" fmla="*/ 5238750 w 5308975"/>
              <a:gd name="connsiteY51" fmla="*/ 3409950 h 4067175"/>
              <a:gd name="connsiteX52" fmla="*/ 5276850 w 5308975"/>
              <a:gd name="connsiteY52" fmla="*/ 3333750 h 4067175"/>
              <a:gd name="connsiteX53" fmla="*/ 5286375 w 5308975"/>
              <a:gd name="connsiteY53" fmla="*/ 3314700 h 4067175"/>
              <a:gd name="connsiteX54" fmla="*/ 5257800 w 5308975"/>
              <a:gd name="connsiteY54" fmla="*/ 3371850 h 4067175"/>
              <a:gd name="connsiteX55" fmla="*/ 5191125 w 5308975"/>
              <a:gd name="connsiteY55" fmla="*/ 3571875 h 4067175"/>
              <a:gd name="connsiteX56" fmla="*/ 5153025 w 5308975"/>
              <a:gd name="connsiteY56" fmla="*/ 3657600 h 4067175"/>
              <a:gd name="connsiteX57" fmla="*/ 5124450 w 5308975"/>
              <a:gd name="connsiteY57" fmla="*/ 3686175 h 4067175"/>
              <a:gd name="connsiteX58" fmla="*/ 5076825 w 5308975"/>
              <a:gd name="connsiteY58" fmla="*/ 3752850 h 4067175"/>
              <a:gd name="connsiteX59" fmla="*/ 4848225 w 5308975"/>
              <a:gd name="connsiteY59" fmla="*/ 3762375 h 4067175"/>
              <a:gd name="connsiteX60" fmla="*/ 4714875 w 5308975"/>
              <a:gd name="connsiteY60" fmla="*/ 3771900 h 4067175"/>
              <a:gd name="connsiteX61" fmla="*/ 4667250 w 5308975"/>
              <a:gd name="connsiteY61" fmla="*/ 3781425 h 4067175"/>
              <a:gd name="connsiteX62" fmla="*/ 4638675 w 5308975"/>
              <a:gd name="connsiteY62" fmla="*/ 3790950 h 4067175"/>
              <a:gd name="connsiteX63" fmla="*/ 4486275 w 5308975"/>
              <a:gd name="connsiteY63" fmla="*/ 3810000 h 4067175"/>
              <a:gd name="connsiteX64" fmla="*/ 4448175 w 5308975"/>
              <a:gd name="connsiteY64" fmla="*/ 3819525 h 4067175"/>
              <a:gd name="connsiteX65" fmla="*/ 4419600 w 5308975"/>
              <a:gd name="connsiteY65" fmla="*/ 3829050 h 4067175"/>
              <a:gd name="connsiteX66" fmla="*/ 4343400 w 5308975"/>
              <a:gd name="connsiteY66" fmla="*/ 3838575 h 4067175"/>
              <a:gd name="connsiteX67" fmla="*/ 4238625 w 5308975"/>
              <a:gd name="connsiteY67" fmla="*/ 3867150 h 4067175"/>
              <a:gd name="connsiteX68" fmla="*/ 4076700 w 5308975"/>
              <a:gd name="connsiteY68" fmla="*/ 3876675 h 4067175"/>
              <a:gd name="connsiteX69" fmla="*/ 3838575 w 5308975"/>
              <a:gd name="connsiteY69" fmla="*/ 3886200 h 4067175"/>
              <a:gd name="connsiteX70" fmla="*/ 3590925 w 5308975"/>
              <a:gd name="connsiteY70" fmla="*/ 3876675 h 4067175"/>
              <a:gd name="connsiteX71" fmla="*/ 3562350 w 5308975"/>
              <a:gd name="connsiteY71" fmla="*/ 3886200 h 4067175"/>
              <a:gd name="connsiteX72" fmla="*/ 3514725 w 5308975"/>
              <a:gd name="connsiteY72" fmla="*/ 3895725 h 4067175"/>
              <a:gd name="connsiteX73" fmla="*/ 3228975 w 5308975"/>
              <a:gd name="connsiteY73" fmla="*/ 3914775 h 4067175"/>
              <a:gd name="connsiteX74" fmla="*/ 2638425 w 5308975"/>
              <a:gd name="connsiteY74" fmla="*/ 3905250 h 4067175"/>
              <a:gd name="connsiteX75" fmla="*/ 2438400 w 5308975"/>
              <a:gd name="connsiteY75" fmla="*/ 3914775 h 4067175"/>
              <a:gd name="connsiteX76" fmla="*/ 2371725 w 5308975"/>
              <a:gd name="connsiteY76" fmla="*/ 3905250 h 4067175"/>
              <a:gd name="connsiteX77" fmla="*/ 2190750 w 5308975"/>
              <a:gd name="connsiteY77" fmla="*/ 3895725 h 4067175"/>
              <a:gd name="connsiteX78" fmla="*/ 2095500 w 5308975"/>
              <a:gd name="connsiteY78" fmla="*/ 3895725 h 4067175"/>
              <a:gd name="connsiteX79" fmla="*/ 2019300 w 5308975"/>
              <a:gd name="connsiteY79" fmla="*/ 3905250 h 4067175"/>
              <a:gd name="connsiteX80" fmla="*/ 1981200 w 5308975"/>
              <a:gd name="connsiteY80" fmla="*/ 3914775 h 4067175"/>
              <a:gd name="connsiteX81" fmla="*/ 1933575 w 5308975"/>
              <a:gd name="connsiteY81" fmla="*/ 3924300 h 4067175"/>
              <a:gd name="connsiteX82" fmla="*/ 1905000 w 5308975"/>
              <a:gd name="connsiteY82" fmla="*/ 3933825 h 4067175"/>
              <a:gd name="connsiteX83" fmla="*/ 1752600 w 5308975"/>
              <a:gd name="connsiteY83" fmla="*/ 3943350 h 4067175"/>
              <a:gd name="connsiteX84" fmla="*/ 1371600 w 5308975"/>
              <a:gd name="connsiteY84" fmla="*/ 3962400 h 4067175"/>
              <a:gd name="connsiteX85" fmla="*/ 1038225 w 5308975"/>
              <a:gd name="connsiteY85" fmla="*/ 3981450 h 4067175"/>
              <a:gd name="connsiteX86" fmla="*/ 1028700 w 5308975"/>
              <a:gd name="connsiteY86" fmla="*/ 4010025 h 4067175"/>
              <a:gd name="connsiteX87" fmla="*/ 971550 w 5308975"/>
              <a:gd name="connsiteY87" fmla="*/ 4029075 h 4067175"/>
              <a:gd name="connsiteX88" fmla="*/ 942975 w 5308975"/>
              <a:gd name="connsiteY88" fmla="*/ 4048125 h 4067175"/>
              <a:gd name="connsiteX89" fmla="*/ 914400 w 5308975"/>
              <a:gd name="connsiteY89" fmla="*/ 4057650 h 4067175"/>
              <a:gd name="connsiteX90" fmla="*/ 628650 w 5308975"/>
              <a:gd name="connsiteY90" fmla="*/ 4048125 h 4067175"/>
              <a:gd name="connsiteX91" fmla="*/ 600075 w 5308975"/>
              <a:gd name="connsiteY91" fmla="*/ 4038600 h 4067175"/>
              <a:gd name="connsiteX92" fmla="*/ 571500 w 5308975"/>
              <a:gd name="connsiteY92" fmla="*/ 4019550 h 4067175"/>
              <a:gd name="connsiteX93" fmla="*/ 514350 w 5308975"/>
              <a:gd name="connsiteY93" fmla="*/ 4000500 h 4067175"/>
              <a:gd name="connsiteX94" fmla="*/ 285750 w 5308975"/>
              <a:gd name="connsiteY94" fmla="*/ 4010025 h 4067175"/>
              <a:gd name="connsiteX95" fmla="*/ 228600 w 5308975"/>
              <a:gd name="connsiteY95" fmla="*/ 4029075 h 4067175"/>
              <a:gd name="connsiteX96" fmla="*/ 161925 w 5308975"/>
              <a:gd name="connsiteY96" fmla="*/ 4067175 h 4067175"/>
              <a:gd name="connsiteX97" fmla="*/ 104775 w 5308975"/>
              <a:gd name="connsiteY97" fmla="*/ 4057650 h 4067175"/>
              <a:gd name="connsiteX98" fmla="*/ 95250 w 5308975"/>
              <a:gd name="connsiteY98" fmla="*/ 4019550 h 4067175"/>
              <a:gd name="connsiteX99" fmla="*/ 85725 w 5308975"/>
              <a:gd name="connsiteY99" fmla="*/ 3829050 h 4067175"/>
              <a:gd name="connsiteX100" fmla="*/ 66675 w 5308975"/>
              <a:gd name="connsiteY100" fmla="*/ 3629025 h 4067175"/>
              <a:gd name="connsiteX101" fmla="*/ 38100 w 5308975"/>
              <a:gd name="connsiteY101" fmla="*/ 3562350 h 4067175"/>
              <a:gd name="connsiteX102" fmla="*/ 28575 w 5308975"/>
              <a:gd name="connsiteY102" fmla="*/ 3533775 h 4067175"/>
              <a:gd name="connsiteX103" fmla="*/ 38100 w 5308975"/>
              <a:gd name="connsiteY103" fmla="*/ 3486150 h 4067175"/>
              <a:gd name="connsiteX104" fmla="*/ 28575 w 5308975"/>
              <a:gd name="connsiteY104" fmla="*/ 3514725 h 4067175"/>
              <a:gd name="connsiteX105" fmla="*/ 0 w 5308975"/>
              <a:gd name="connsiteY105" fmla="*/ 3533775 h 4067175"/>
              <a:gd name="connsiteX106" fmla="*/ 9525 w 5308975"/>
              <a:gd name="connsiteY106" fmla="*/ 3505200 h 4067175"/>
              <a:gd name="connsiteX107" fmla="*/ 19050 w 5308975"/>
              <a:gd name="connsiteY107" fmla="*/ 3476625 h 4067175"/>
              <a:gd name="connsiteX108" fmla="*/ 28575 w 5308975"/>
              <a:gd name="connsiteY108" fmla="*/ 3438525 h 4067175"/>
              <a:gd name="connsiteX109" fmla="*/ 38100 w 5308975"/>
              <a:gd name="connsiteY109" fmla="*/ 3409950 h 4067175"/>
              <a:gd name="connsiteX110" fmla="*/ 47625 w 5308975"/>
              <a:gd name="connsiteY110" fmla="*/ 3438525 h 4067175"/>
              <a:gd name="connsiteX111" fmla="*/ 57150 w 5308975"/>
              <a:gd name="connsiteY111" fmla="*/ 3514725 h 4067175"/>
              <a:gd name="connsiteX112" fmla="*/ 104775 w 5308975"/>
              <a:gd name="connsiteY112" fmla="*/ 3562350 h 4067175"/>
              <a:gd name="connsiteX113" fmla="*/ 152400 w 5308975"/>
              <a:gd name="connsiteY113" fmla="*/ 3600450 h 4067175"/>
              <a:gd name="connsiteX114" fmla="*/ 190500 w 5308975"/>
              <a:gd name="connsiteY114" fmla="*/ 3619500 h 4067175"/>
              <a:gd name="connsiteX0" fmla="*/ 3561673 w 5308975"/>
              <a:gd name="connsiteY0" fmla="*/ 280559 h 4067175"/>
              <a:gd name="connsiteX1" fmla="*/ 3352800 w 5308975"/>
              <a:gd name="connsiteY1" fmla="*/ 228600 h 4067175"/>
              <a:gd name="connsiteX2" fmla="*/ 3437757 w 5308975"/>
              <a:gd name="connsiteY2" fmla="*/ 86537 h 4067175"/>
              <a:gd name="connsiteX3" fmla="*/ 3371850 w 5308975"/>
              <a:gd name="connsiteY3" fmla="*/ 9525 h 4067175"/>
              <a:gd name="connsiteX4" fmla="*/ 3409950 w 5308975"/>
              <a:gd name="connsiteY4" fmla="*/ 0 h 4067175"/>
              <a:gd name="connsiteX5" fmla="*/ 4295775 w 5308975"/>
              <a:gd name="connsiteY5" fmla="*/ 9525 h 4067175"/>
              <a:gd name="connsiteX6" fmla="*/ 4324350 w 5308975"/>
              <a:gd name="connsiteY6" fmla="*/ 19050 h 4067175"/>
              <a:gd name="connsiteX7" fmla="*/ 4724400 w 5308975"/>
              <a:gd name="connsiteY7" fmla="*/ 9525 h 4067175"/>
              <a:gd name="connsiteX8" fmla="*/ 4781550 w 5308975"/>
              <a:gd name="connsiteY8" fmla="*/ 95250 h 4067175"/>
              <a:gd name="connsiteX9" fmla="*/ 4791075 w 5308975"/>
              <a:gd name="connsiteY9" fmla="*/ 123825 h 4067175"/>
              <a:gd name="connsiteX10" fmla="*/ 4810125 w 5308975"/>
              <a:gd name="connsiteY10" fmla="*/ 152400 h 4067175"/>
              <a:gd name="connsiteX11" fmla="*/ 4819650 w 5308975"/>
              <a:gd name="connsiteY11" fmla="*/ 219075 h 4067175"/>
              <a:gd name="connsiteX12" fmla="*/ 4838700 w 5308975"/>
              <a:gd name="connsiteY12" fmla="*/ 276225 h 4067175"/>
              <a:gd name="connsiteX13" fmla="*/ 4848225 w 5308975"/>
              <a:gd name="connsiteY13" fmla="*/ 304800 h 4067175"/>
              <a:gd name="connsiteX14" fmla="*/ 4867275 w 5308975"/>
              <a:gd name="connsiteY14" fmla="*/ 400050 h 4067175"/>
              <a:gd name="connsiteX15" fmla="*/ 4876800 w 5308975"/>
              <a:gd name="connsiteY15" fmla="*/ 438150 h 4067175"/>
              <a:gd name="connsiteX16" fmla="*/ 4905375 w 5308975"/>
              <a:gd name="connsiteY16" fmla="*/ 590550 h 4067175"/>
              <a:gd name="connsiteX17" fmla="*/ 4924425 w 5308975"/>
              <a:gd name="connsiteY17" fmla="*/ 685800 h 4067175"/>
              <a:gd name="connsiteX18" fmla="*/ 4943475 w 5308975"/>
              <a:gd name="connsiteY18" fmla="*/ 771525 h 4067175"/>
              <a:gd name="connsiteX19" fmla="*/ 4953000 w 5308975"/>
              <a:gd name="connsiteY19" fmla="*/ 838200 h 4067175"/>
              <a:gd name="connsiteX20" fmla="*/ 4962525 w 5308975"/>
              <a:gd name="connsiteY20" fmla="*/ 866775 h 4067175"/>
              <a:gd name="connsiteX21" fmla="*/ 4972050 w 5308975"/>
              <a:gd name="connsiteY21" fmla="*/ 923925 h 4067175"/>
              <a:gd name="connsiteX22" fmla="*/ 4991100 w 5308975"/>
              <a:gd name="connsiteY22" fmla="*/ 1123950 h 4067175"/>
              <a:gd name="connsiteX23" fmla="*/ 5010150 w 5308975"/>
              <a:gd name="connsiteY23" fmla="*/ 1181100 h 4067175"/>
              <a:gd name="connsiteX24" fmla="*/ 5019675 w 5308975"/>
              <a:gd name="connsiteY24" fmla="*/ 1228725 h 4067175"/>
              <a:gd name="connsiteX25" fmla="*/ 5029200 w 5308975"/>
              <a:gd name="connsiteY25" fmla="*/ 1257300 h 4067175"/>
              <a:gd name="connsiteX26" fmla="*/ 5048250 w 5308975"/>
              <a:gd name="connsiteY26" fmla="*/ 1381125 h 4067175"/>
              <a:gd name="connsiteX27" fmla="*/ 5076825 w 5308975"/>
              <a:gd name="connsiteY27" fmla="*/ 1438275 h 4067175"/>
              <a:gd name="connsiteX28" fmla="*/ 5105400 w 5308975"/>
              <a:gd name="connsiteY28" fmla="*/ 1447800 h 4067175"/>
              <a:gd name="connsiteX29" fmla="*/ 5276850 w 5308975"/>
              <a:gd name="connsiteY29" fmla="*/ 1447800 h 4067175"/>
              <a:gd name="connsiteX30" fmla="*/ 5295900 w 5308975"/>
              <a:gd name="connsiteY30" fmla="*/ 1504950 h 4067175"/>
              <a:gd name="connsiteX31" fmla="*/ 5295900 w 5308975"/>
              <a:gd name="connsiteY31" fmla="*/ 1771650 h 4067175"/>
              <a:gd name="connsiteX32" fmla="*/ 5276850 w 5308975"/>
              <a:gd name="connsiteY32" fmla="*/ 1828800 h 4067175"/>
              <a:gd name="connsiteX33" fmla="*/ 5257800 w 5308975"/>
              <a:gd name="connsiteY33" fmla="*/ 1914525 h 4067175"/>
              <a:gd name="connsiteX34" fmla="*/ 5248275 w 5308975"/>
              <a:gd name="connsiteY34" fmla="*/ 2028825 h 4067175"/>
              <a:gd name="connsiteX35" fmla="*/ 5229225 w 5308975"/>
              <a:gd name="connsiteY35" fmla="*/ 2085975 h 4067175"/>
              <a:gd name="connsiteX36" fmla="*/ 5219700 w 5308975"/>
              <a:gd name="connsiteY36" fmla="*/ 2143125 h 4067175"/>
              <a:gd name="connsiteX37" fmla="*/ 5210175 w 5308975"/>
              <a:gd name="connsiteY37" fmla="*/ 2257425 h 4067175"/>
              <a:gd name="connsiteX38" fmla="*/ 5191125 w 5308975"/>
              <a:gd name="connsiteY38" fmla="*/ 2390775 h 4067175"/>
              <a:gd name="connsiteX39" fmla="*/ 5210175 w 5308975"/>
              <a:gd name="connsiteY39" fmla="*/ 2571750 h 4067175"/>
              <a:gd name="connsiteX40" fmla="*/ 5219700 w 5308975"/>
              <a:gd name="connsiteY40" fmla="*/ 2752725 h 4067175"/>
              <a:gd name="connsiteX41" fmla="*/ 5238750 w 5308975"/>
              <a:gd name="connsiteY41" fmla="*/ 2781300 h 4067175"/>
              <a:gd name="connsiteX42" fmla="*/ 5248275 w 5308975"/>
              <a:gd name="connsiteY42" fmla="*/ 2819400 h 4067175"/>
              <a:gd name="connsiteX43" fmla="*/ 5267325 w 5308975"/>
              <a:gd name="connsiteY43" fmla="*/ 3019425 h 4067175"/>
              <a:gd name="connsiteX44" fmla="*/ 5286375 w 5308975"/>
              <a:gd name="connsiteY44" fmla="*/ 3267075 h 4067175"/>
              <a:gd name="connsiteX45" fmla="*/ 5276850 w 5308975"/>
              <a:gd name="connsiteY45" fmla="*/ 3305175 h 4067175"/>
              <a:gd name="connsiteX46" fmla="*/ 5257800 w 5308975"/>
              <a:gd name="connsiteY46" fmla="*/ 3362325 h 4067175"/>
              <a:gd name="connsiteX47" fmla="*/ 5295900 w 5308975"/>
              <a:gd name="connsiteY47" fmla="*/ 3295650 h 4067175"/>
              <a:gd name="connsiteX48" fmla="*/ 5267325 w 5308975"/>
              <a:gd name="connsiteY48" fmla="*/ 3362325 h 4067175"/>
              <a:gd name="connsiteX49" fmla="*/ 5257800 w 5308975"/>
              <a:gd name="connsiteY49" fmla="*/ 3381375 h 4067175"/>
              <a:gd name="connsiteX50" fmla="*/ 5238750 w 5308975"/>
              <a:gd name="connsiteY50" fmla="*/ 3409950 h 4067175"/>
              <a:gd name="connsiteX51" fmla="*/ 5276850 w 5308975"/>
              <a:gd name="connsiteY51" fmla="*/ 3333750 h 4067175"/>
              <a:gd name="connsiteX52" fmla="*/ 5286375 w 5308975"/>
              <a:gd name="connsiteY52" fmla="*/ 3314700 h 4067175"/>
              <a:gd name="connsiteX53" fmla="*/ 5257800 w 5308975"/>
              <a:gd name="connsiteY53" fmla="*/ 3371850 h 4067175"/>
              <a:gd name="connsiteX54" fmla="*/ 5191125 w 5308975"/>
              <a:gd name="connsiteY54" fmla="*/ 3571875 h 4067175"/>
              <a:gd name="connsiteX55" fmla="*/ 5153025 w 5308975"/>
              <a:gd name="connsiteY55" fmla="*/ 3657600 h 4067175"/>
              <a:gd name="connsiteX56" fmla="*/ 5124450 w 5308975"/>
              <a:gd name="connsiteY56" fmla="*/ 3686175 h 4067175"/>
              <a:gd name="connsiteX57" fmla="*/ 5076825 w 5308975"/>
              <a:gd name="connsiteY57" fmla="*/ 3752850 h 4067175"/>
              <a:gd name="connsiteX58" fmla="*/ 4848225 w 5308975"/>
              <a:gd name="connsiteY58" fmla="*/ 3762375 h 4067175"/>
              <a:gd name="connsiteX59" fmla="*/ 4714875 w 5308975"/>
              <a:gd name="connsiteY59" fmla="*/ 3771900 h 4067175"/>
              <a:gd name="connsiteX60" fmla="*/ 4667250 w 5308975"/>
              <a:gd name="connsiteY60" fmla="*/ 3781425 h 4067175"/>
              <a:gd name="connsiteX61" fmla="*/ 4638675 w 5308975"/>
              <a:gd name="connsiteY61" fmla="*/ 3790950 h 4067175"/>
              <a:gd name="connsiteX62" fmla="*/ 4486275 w 5308975"/>
              <a:gd name="connsiteY62" fmla="*/ 3810000 h 4067175"/>
              <a:gd name="connsiteX63" fmla="*/ 4448175 w 5308975"/>
              <a:gd name="connsiteY63" fmla="*/ 3819525 h 4067175"/>
              <a:gd name="connsiteX64" fmla="*/ 4419600 w 5308975"/>
              <a:gd name="connsiteY64" fmla="*/ 3829050 h 4067175"/>
              <a:gd name="connsiteX65" fmla="*/ 4343400 w 5308975"/>
              <a:gd name="connsiteY65" fmla="*/ 3838575 h 4067175"/>
              <a:gd name="connsiteX66" fmla="*/ 4238625 w 5308975"/>
              <a:gd name="connsiteY66" fmla="*/ 3867150 h 4067175"/>
              <a:gd name="connsiteX67" fmla="*/ 4076700 w 5308975"/>
              <a:gd name="connsiteY67" fmla="*/ 3876675 h 4067175"/>
              <a:gd name="connsiteX68" fmla="*/ 3838575 w 5308975"/>
              <a:gd name="connsiteY68" fmla="*/ 3886200 h 4067175"/>
              <a:gd name="connsiteX69" fmla="*/ 3590925 w 5308975"/>
              <a:gd name="connsiteY69" fmla="*/ 3876675 h 4067175"/>
              <a:gd name="connsiteX70" fmla="*/ 3562350 w 5308975"/>
              <a:gd name="connsiteY70" fmla="*/ 3886200 h 4067175"/>
              <a:gd name="connsiteX71" fmla="*/ 3514725 w 5308975"/>
              <a:gd name="connsiteY71" fmla="*/ 3895725 h 4067175"/>
              <a:gd name="connsiteX72" fmla="*/ 3228975 w 5308975"/>
              <a:gd name="connsiteY72" fmla="*/ 3914775 h 4067175"/>
              <a:gd name="connsiteX73" fmla="*/ 2638425 w 5308975"/>
              <a:gd name="connsiteY73" fmla="*/ 3905250 h 4067175"/>
              <a:gd name="connsiteX74" fmla="*/ 2438400 w 5308975"/>
              <a:gd name="connsiteY74" fmla="*/ 3914775 h 4067175"/>
              <a:gd name="connsiteX75" fmla="*/ 2371725 w 5308975"/>
              <a:gd name="connsiteY75" fmla="*/ 3905250 h 4067175"/>
              <a:gd name="connsiteX76" fmla="*/ 2190750 w 5308975"/>
              <a:gd name="connsiteY76" fmla="*/ 3895725 h 4067175"/>
              <a:gd name="connsiteX77" fmla="*/ 2095500 w 5308975"/>
              <a:gd name="connsiteY77" fmla="*/ 3895725 h 4067175"/>
              <a:gd name="connsiteX78" fmla="*/ 2019300 w 5308975"/>
              <a:gd name="connsiteY78" fmla="*/ 3905250 h 4067175"/>
              <a:gd name="connsiteX79" fmla="*/ 1981200 w 5308975"/>
              <a:gd name="connsiteY79" fmla="*/ 3914775 h 4067175"/>
              <a:gd name="connsiteX80" fmla="*/ 1933575 w 5308975"/>
              <a:gd name="connsiteY80" fmla="*/ 3924300 h 4067175"/>
              <a:gd name="connsiteX81" fmla="*/ 1905000 w 5308975"/>
              <a:gd name="connsiteY81" fmla="*/ 3933825 h 4067175"/>
              <a:gd name="connsiteX82" fmla="*/ 1752600 w 5308975"/>
              <a:gd name="connsiteY82" fmla="*/ 3943350 h 4067175"/>
              <a:gd name="connsiteX83" fmla="*/ 1371600 w 5308975"/>
              <a:gd name="connsiteY83" fmla="*/ 3962400 h 4067175"/>
              <a:gd name="connsiteX84" fmla="*/ 1038225 w 5308975"/>
              <a:gd name="connsiteY84" fmla="*/ 3981450 h 4067175"/>
              <a:gd name="connsiteX85" fmla="*/ 1028700 w 5308975"/>
              <a:gd name="connsiteY85" fmla="*/ 4010025 h 4067175"/>
              <a:gd name="connsiteX86" fmla="*/ 971550 w 5308975"/>
              <a:gd name="connsiteY86" fmla="*/ 4029075 h 4067175"/>
              <a:gd name="connsiteX87" fmla="*/ 942975 w 5308975"/>
              <a:gd name="connsiteY87" fmla="*/ 4048125 h 4067175"/>
              <a:gd name="connsiteX88" fmla="*/ 914400 w 5308975"/>
              <a:gd name="connsiteY88" fmla="*/ 4057650 h 4067175"/>
              <a:gd name="connsiteX89" fmla="*/ 628650 w 5308975"/>
              <a:gd name="connsiteY89" fmla="*/ 4048125 h 4067175"/>
              <a:gd name="connsiteX90" fmla="*/ 600075 w 5308975"/>
              <a:gd name="connsiteY90" fmla="*/ 4038600 h 4067175"/>
              <a:gd name="connsiteX91" fmla="*/ 571500 w 5308975"/>
              <a:gd name="connsiteY91" fmla="*/ 4019550 h 4067175"/>
              <a:gd name="connsiteX92" fmla="*/ 514350 w 5308975"/>
              <a:gd name="connsiteY92" fmla="*/ 4000500 h 4067175"/>
              <a:gd name="connsiteX93" fmla="*/ 285750 w 5308975"/>
              <a:gd name="connsiteY93" fmla="*/ 4010025 h 4067175"/>
              <a:gd name="connsiteX94" fmla="*/ 228600 w 5308975"/>
              <a:gd name="connsiteY94" fmla="*/ 4029075 h 4067175"/>
              <a:gd name="connsiteX95" fmla="*/ 161925 w 5308975"/>
              <a:gd name="connsiteY95" fmla="*/ 4067175 h 4067175"/>
              <a:gd name="connsiteX96" fmla="*/ 104775 w 5308975"/>
              <a:gd name="connsiteY96" fmla="*/ 4057650 h 4067175"/>
              <a:gd name="connsiteX97" fmla="*/ 95250 w 5308975"/>
              <a:gd name="connsiteY97" fmla="*/ 4019550 h 4067175"/>
              <a:gd name="connsiteX98" fmla="*/ 85725 w 5308975"/>
              <a:gd name="connsiteY98" fmla="*/ 3829050 h 4067175"/>
              <a:gd name="connsiteX99" fmla="*/ 66675 w 5308975"/>
              <a:gd name="connsiteY99" fmla="*/ 3629025 h 4067175"/>
              <a:gd name="connsiteX100" fmla="*/ 38100 w 5308975"/>
              <a:gd name="connsiteY100" fmla="*/ 3562350 h 4067175"/>
              <a:gd name="connsiteX101" fmla="*/ 28575 w 5308975"/>
              <a:gd name="connsiteY101" fmla="*/ 3533775 h 4067175"/>
              <a:gd name="connsiteX102" fmla="*/ 38100 w 5308975"/>
              <a:gd name="connsiteY102" fmla="*/ 3486150 h 4067175"/>
              <a:gd name="connsiteX103" fmla="*/ 28575 w 5308975"/>
              <a:gd name="connsiteY103" fmla="*/ 3514725 h 4067175"/>
              <a:gd name="connsiteX104" fmla="*/ 0 w 5308975"/>
              <a:gd name="connsiteY104" fmla="*/ 3533775 h 4067175"/>
              <a:gd name="connsiteX105" fmla="*/ 9525 w 5308975"/>
              <a:gd name="connsiteY105" fmla="*/ 3505200 h 4067175"/>
              <a:gd name="connsiteX106" fmla="*/ 19050 w 5308975"/>
              <a:gd name="connsiteY106" fmla="*/ 3476625 h 4067175"/>
              <a:gd name="connsiteX107" fmla="*/ 28575 w 5308975"/>
              <a:gd name="connsiteY107" fmla="*/ 3438525 h 4067175"/>
              <a:gd name="connsiteX108" fmla="*/ 38100 w 5308975"/>
              <a:gd name="connsiteY108" fmla="*/ 3409950 h 4067175"/>
              <a:gd name="connsiteX109" fmla="*/ 47625 w 5308975"/>
              <a:gd name="connsiteY109" fmla="*/ 3438525 h 4067175"/>
              <a:gd name="connsiteX110" fmla="*/ 57150 w 5308975"/>
              <a:gd name="connsiteY110" fmla="*/ 3514725 h 4067175"/>
              <a:gd name="connsiteX111" fmla="*/ 104775 w 5308975"/>
              <a:gd name="connsiteY111" fmla="*/ 3562350 h 4067175"/>
              <a:gd name="connsiteX112" fmla="*/ 152400 w 5308975"/>
              <a:gd name="connsiteY112" fmla="*/ 3600450 h 4067175"/>
              <a:gd name="connsiteX113" fmla="*/ 190500 w 5308975"/>
              <a:gd name="connsiteY113" fmla="*/ 3619500 h 4067175"/>
              <a:gd name="connsiteX0" fmla="*/ 3561673 w 5308975"/>
              <a:gd name="connsiteY0" fmla="*/ 280559 h 4067175"/>
              <a:gd name="connsiteX1" fmla="*/ 3437757 w 5308975"/>
              <a:gd name="connsiteY1" fmla="*/ 86537 h 4067175"/>
              <a:gd name="connsiteX2" fmla="*/ 3371850 w 5308975"/>
              <a:gd name="connsiteY2" fmla="*/ 9525 h 4067175"/>
              <a:gd name="connsiteX3" fmla="*/ 3409950 w 5308975"/>
              <a:gd name="connsiteY3" fmla="*/ 0 h 4067175"/>
              <a:gd name="connsiteX4" fmla="*/ 4295775 w 5308975"/>
              <a:gd name="connsiteY4" fmla="*/ 9525 h 4067175"/>
              <a:gd name="connsiteX5" fmla="*/ 4324350 w 5308975"/>
              <a:gd name="connsiteY5" fmla="*/ 19050 h 4067175"/>
              <a:gd name="connsiteX6" fmla="*/ 4724400 w 5308975"/>
              <a:gd name="connsiteY6" fmla="*/ 9525 h 4067175"/>
              <a:gd name="connsiteX7" fmla="*/ 4781550 w 5308975"/>
              <a:gd name="connsiteY7" fmla="*/ 95250 h 4067175"/>
              <a:gd name="connsiteX8" fmla="*/ 4791075 w 5308975"/>
              <a:gd name="connsiteY8" fmla="*/ 123825 h 4067175"/>
              <a:gd name="connsiteX9" fmla="*/ 4810125 w 5308975"/>
              <a:gd name="connsiteY9" fmla="*/ 152400 h 4067175"/>
              <a:gd name="connsiteX10" fmla="*/ 4819650 w 5308975"/>
              <a:gd name="connsiteY10" fmla="*/ 219075 h 4067175"/>
              <a:gd name="connsiteX11" fmla="*/ 4838700 w 5308975"/>
              <a:gd name="connsiteY11" fmla="*/ 276225 h 4067175"/>
              <a:gd name="connsiteX12" fmla="*/ 4848225 w 5308975"/>
              <a:gd name="connsiteY12" fmla="*/ 304800 h 4067175"/>
              <a:gd name="connsiteX13" fmla="*/ 4867275 w 5308975"/>
              <a:gd name="connsiteY13" fmla="*/ 400050 h 4067175"/>
              <a:gd name="connsiteX14" fmla="*/ 4876800 w 5308975"/>
              <a:gd name="connsiteY14" fmla="*/ 438150 h 4067175"/>
              <a:gd name="connsiteX15" fmla="*/ 4905375 w 5308975"/>
              <a:gd name="connsiteY15" fmla="*/ 590550 h 4067175"/>
              <a:gd name="connsiteX16" fmla="*/ 4924425 w 5308975"/>
              <a:gd name="connsiteY16" fmla="*/ 685800 h 4067175"/>
              <a:gd name="connsiteX17" fmla="*/ 4943475 w 5308975"/>
              <a:gd name="connsiteY17" fmla="*/ 771525 h 4067175"/>
              <a:gd name="connsiteX18" fmla="*/ 4953000 w 5308975"/>
              <a:gd name="connsiteY18" fmla="*/ 838200 h 4067175"/>
              <a:gd name="connsiteX19" fmla="*/ 4962525 w 5308975"/>
              <a:gd name="connsiteY19" fmla="*/ 866775 h 4067175"/>
              <a:gd name="connsiteX20" fmla="*/ 4972050 w 5308975"/>
              <a:gd name="connsiteY20" fmla="*/ 923925 h 4067175"/>
              <a:gd name="connsiteX21" fmla="*/ 4991100 w 5308975"/>
              <a:gd name="connsiteY21" fmla="*/ 1123950 h 4067175"/>
              <a:gd name="connsiteX22" fmla="*/ 5010150 w 5308975"/>
              <a:gd name="connsiteY22" fmla="*/ 1181100 h 4067175"/>
              <a:gd name="connsiteX23" fmla="*/ 5019675 w 5308975"/>
              <a:gd name="connsiteY23" fmla="*/ 1228725 h 4067175"/>
              <a:gd name="connsiteX24" fmla="*/ 5029200 w 5308975"/>
              <a:gd name="connsiteY24" fmla="*/ 1257300 h 4067175"/>
              <a:gd name="connsiteX25" fmla="*/ 5048250 w 5308975"/>
              <a:gd name="connsiteY25" fmla="*/ 1381125 h 4067175"/>
              <a:gd name="connsiteX26" fmla="*/ 5076825 w 5308975"/>
              <a:gd name="connsiteY26" fmla="*/ 1438275 h 4067175"/>
              <a:gd name="connsiteX27" fmla="*/ 5105400 w 5308975"/>
              <a:gd name="connsiteY27" fmla="*/ 1447800 h 4067175"/>
              <a:gd name="connsiteX28" fmla="*/ 5276850 w 5308975"/>
              <a:gd name="connsiteY28" fmla="*/ 1447800 h 4067175"/>
              <a:gd name="connsiteX29" fmla="*/ 5295900 w 5308975"/>
              <a:gd name="connsiteY29" fmla="*/ 1504950 h 4067175"/>
              <a:gd name="connsiteX30" fmla="*/ 5295900 w 5308975"/>
              <a:gd name="connsiteY30" fmla="*/ 1771650 h 4067175"/>
              <a:gd name="connsiteX31" fmla="*/ 5276850 w 5308975"/>
              <a:gd name="connsiteY31" fmla="*/ 1828800 h 4067175"/>
              <a:gd name="connsiteX32" fmla="*/ 5257800 w 5308975"/>
              <a:gd name="connsiteY32" fmla="*/ 1914525 h 4067175"/>
              <a:gd name="connsiteX33" fmla="*/ 5248275 w 5308975"/>
              <a:gd name="connsiteY33" fmla="*/ 2028825 h 4067175"/>
              <a:gd name="connsiteX34" fmla="*/ 5229225 w 5308975"/>
              <a:gd name="connsiteY34" fmla="*/ 2085975 h 4067175"/>
              <a:gd name="connsiteX35" fmla="*/ 5219700 w 5308975"/>
              <a:gd name="connsiteY35" fmla="*/ 2143125 h 4067175"/>
              <a:gd name="connsiteX36" fmla="*/ 5210175 w 5308975"/>
              <a:gd name="connsiteY36" fmla="*/ 2257425 h 4067175"/>
              <a:gd name="connsiteX37" fmla="*/ 5191125 w 5308975"/>
              <a:gd name="connsiteY37" fmla="*/ 2390775 h 4067175"/>
              <a:gd name="connsiteX38" fmla="*/ 5210175 w 5308975"/>
              <a:gd name="connsiteY38" fmla="*/ 2571750 h 4067175"/>
              <a:gd name="connsiteX39" fmla="*/ 5219700 w 5308975"/>
              <a:gd name="connsiteY39" fmla="*/ 2752725 h 4067175"/>
              <a:gd name="connsiteX40" fmla="*/ 5238750 w 5308975"/>
              <a:gd name="connsiteY40" fmla="*/ 2781300 h 4067175"/>
              <a:gd name="connsiteX41" fmla="*/ 5248275 w 5308975"/>
              <a:gd name="connsiteY41" fmla="*/ 2819400 h 4067175"/>
              <a:gd name="connsiteX42" fmla="*/ 5267325 w 5308975"/>
              <a:gd name="connsiteY42" fmla="*/ 3019425 h 4067175"/>
              <a:gd name="connsiteX43" fmla="*/ 5286375 w 5308975"/>
              <a:gd name="connsiteY43" fmla="*/ 3267075 h 4067175"/>
              <a:gd name="connsiteX44" fmla="*/ 5276850 w 5308975"/>
              <a:gd name="connsiteY44" fmla="*/ 3305175 h 4067175"/>
              <a:gd name="connsiteX45" fmla="*/ 5257800 w 5308975"/>
              <a:gd name="connsiteY45" fmla="*/ 3362325 h 4067175"/>
              <a:gd name="connsiteX46" fmla="*/ 5295900 w 5308975"/>
              <a:gd name="connsiteY46" fmla="*/ 3295650 h 4067175"/>
              <a:gd name="connsiteX47" fmla="*/ 5267325 w 5308975"/>
              <a:gd name="connsiteY47" fmla="*/ 3362325 h 4067175"/>
              <a:gd name="connsiteX48" fmla="*/ 5257800 w 5308975"/>
              <a:gd name="connsiteY48" fmla="*/ 3381375 h 4067175"/>
              <a:gd name="connsiteX49" fmla="*/ 5238750 w 5308975"/>
              <a:gd name="connsiteY49" fmla="*/ 3409950 h 4067175"/>
              <a:gd name="connsiteX50" fmla="*/ 5276850 w 5308975"/>
              <a:gd name="connsiteY50" fmla="*/ 3333750 h 4067175"/>
              <a:gd name="connsiteX51" fmla="*/ 5286375 w 5308975"/>
              <a:gd name="connsiteY51" fmla="*/ 3314700 h 4067175"/>
              <a:gd name="connsiteX52" fmla="*/ 5257800 w 5308975"/>
              <a:gd name="connsiteY52" fmla="*/ 3371850 h 4067175"/>
              <a:gd name="connsiteX53" fmla="*/ 5191125 w 5308975"/>
              <a:gd name="connsiteY53" fmla="*/ 3571875 h 4067175"/>
              <a:gd name="connsiteX54" fmla="*/ 5153025 w 5308975"/>
              <a:gd name="connsiteY54" fmla="*/ 3657600 h 4067175"/>
              <a:gd name="connsiteX55" fmla="*/ 5124450 w 5308975"/>
              <a:gd name="connsiteY55" fmla="*/ 3686175 h 4067175"/>
              <a:gd name="connsiteX56" fmla="*/ 5076825 w 5308975"/>
              <a:gd name="connsiteY56" fmla="*/ 3752850 h 4067175"/>
              <a:gd name="connsiteX57" fmla="*/ 4848225 w 5308975"/>
              <a:gd name="connsiteY57" fmla="*/ 3762375 h 4067175"/>
              <a:gd name="connsiteX58" fmla="*/ 4714875 w 5308975"/>
              <a:gd name="connsiteY58" fmla="*/ 3771900 h 4067175"/>
              <a:gd name="connsiteX59" fmla="*/ 4667250 w 5308975"/>
              <a:gd name="connsiteY59" fmla="*/ 3781425 h 4067175"/>
              <a:gd name="connsiteX60" fmla="*/ 4638675 w 5308975"/>
              <a:gd name="connsiteY60" fmla="*/ 3790950 h 4067175"/>
              <a:gd name="connsiteX61" fmla="*/ 4486275 w 5308975"/>
              <a:gd name="connsiteY61" fmla="*/ 3810000 h 4067175"/>
              <a:gd name="connsiteX62" fmla="*/ 4448175 w 5308975"/>
              <a:gd name="connsiteY62" fmla="*/ 3819525 h 4067175"/>
              <a:gd name="connsiteX63" fmla="*/ 4419600 w 5308975"/>
              <a:gd name="connsiteY63" fmla="*/ 3829050 h 4067175"/>
              <a:gd name="connsiteX64" fmla="*/ 4343400 w 5308975"/>
              <a:gd name="connsiteY64" fmla="*/ 3838575 h 4067175"/>
              <a:gd name="connsiteX65" fmla="*/ 4238625 w 5308975"/>
              <a:gd name="connsiteY65" fmla="*/ 3867150 h 4067175"/>
              <a:gd name="connsiteX66" fmla="*/ 4076700 w 5308975"/>
              <a:gd name="connsiteY66" fmla="*/ 3876675 h 4067175"/>
              <a:gd name="connsiteX67" fmla="*/ 3838575 w 5308975"/>
              <a:gd name="connsiteY67" fmla="*/ 3886200 h 4067175"/>
              <a:gd name="connsiteX68" fmla="*/ 3590925 w 5308975"/>
              <a:gd name="connsiteY68" fmla="*/ 3876675 h 4067175"/>
              <a:gd name="connsiteX69" fmla="*/ 3562350 w 5308975"/>
              <a:gd name="connsiteY69" fmla="*/ 3886200 h 4067175"/>
              <a:gd name="connsiteX70" fmla="*/ 3514725 w 5308975"/>
              <a:gd name="connsiteY70" fmla="*/ 3895725 h 4067175"/>
              <a:gd name="connsiteX71" fmla="*/ 3228975 w 5308975"/>
              <a:gd name="connsiteY71" fmla="*/ 3914775 h 4067175"/>
              <a:gd name="connsiteX72" fmla="*/ 2638425 w 5308975"/>
              <a:gd name="connsiteY72" fmla="*/ 3905250 h 4067175"/>
              <a:gd name="connsiteX73" fmla="*/ 2438400 w 5308975"/>
              <a:gd name="connsiteY73" fmla="*/ 3914775 h 4067175"/>
              <a:gd name="connsiteX74" fmla="*/ 2371725 w 5308975"/>
              <a:gd name="connsiteY74" fmla="*/ 3905250 h 4067175"/>
              <a:gd name="connsiteX75" fmla="*/ 2190750 w 5308975"/>
              <a:gd name="connsiteY75" fmla="*/ 3895725 h 4067175"/>
              <a:gd name="connsiteX76" fmla="*/ 2095500 w 5308975"/>
              <a:gd name="connsiteY76" fmla="*/ 3895725 h 4067175"/>
              <a:gd name="connsiteX77" fmla="*/ 2019300 w 5308975"/>
              <a:gd name="connsiteY77" fmla="*/ 3905250 h 4067175"/>
              <a:gd name="connsiteX78" fmla="*/ 1981200 w 5308975"/>
              <a:gd name="connsiteY78" fmla="*/ 3914775 h 4067175"/>
              <a:gd name="connsiteX79" fmla="*/ 1933575 w 5308975"/>
              <a:gd name="connsiteY79" fmla="*/ 3924300 h 4067175"/>
              <a:gd name="connsiteX80" fmla="*/ 1905000 w 5308975"/>
              <a:gd name="connsiteY80" fmla="*/ 3933825 h 4067175"/>
              <a:gd name="connsiteX81" fmla="*/ 1752600 w 5308975"/>
              <a:gd name="connsiteY81" fmla="*/ 3943350 h 4067175"/>
              <a:gd name="connsiteX82" fmla="*/ 1371600 w 5308975"/>
              <a:gd name="connsiteY82" fmla="*/ 3962400 h 4067175"/>
              <a:gd name="connsiteX83" fmla="*/ 1038225 w 5308975"/>
              <a:gd name="connsiteY83" fmla="*/ 3981450 h 4067175"/>
              <a:gd name="connsiteX84" fmla="*/ 1028700 w 5308975"/>
              <a:gd name="connsiteY84" fmla="*/ 4010025 h 4067175"/>
              <a:gd name="connsiteX85" fmla="*/ 971550 w 5308975"/>
              <a:gd name="connsiteY85" fmla="*/ 4029075 h 4067175"/>
              <a:gd name="connsiteX86" fmla="*/ 942975 w 5308975"/>
              <a:gd name="connsiteY86" fmla="*/ 4048125 h 4067175"/>
              <a:gd name="connsiteX87" fmla="*/ 914400 w 5308975"/>
              <a:gd name="connsiteY87" fmla="*/ 4057650 h 4067175"/>
              <a:gd name="connsiteX88" fmla="*/ 628650 w 5308975"/>
              <a:gd name="connsiteY88" fmla="*/ 4048125 h 4067175"/>
              <a:gd name="connsiteX89" fmla="*/ 600075 w 5308975"/>
              <a:gd name="connsiteY89" fmla="*/ 4038600 h 4067175"/>
              <a:gd name="connsiteX90" fmla="*/ 571500 w 5308975"/>
              <a:gd name="connsiteY90" fmla="*/ 4019550 h 4067175"/>
              <a:gd name="connsiteX91" fmla="*/ 514350 w 5308975"/>
              <a:gd name="connsiteY91" fmla="*/ 4000500 h 4067175"/>
              <a:gd name="connsiteX92" fmla="*/ 285750 w 5308975"/>
              <a:gd name="connsiteY92" fmla="*/ 4010025 h 4067175"/>
              <a:gd name="connsiteX93" fmla="*/ 228600 w 5308975"/>
              <a:gd name="connsiteY93" fmla="*/ 4029075 h 4067175"/>
              <a:gd name="connsiteX94" fmla="*/ 161925 w 5308975"/>
              <a:gd name="connsiteY94" fmla="*/ 4067175 h 4067175"/>
              <a:gd name="connsiteX95" fmla="*/ 104775 w 5308975"/>
              <a:gd name="connsiteY95" fmla="*/ 4057650 h 4067175"/>
              <a:gd name="connsiteX96" fmla="*/ 95250 w 5308975"/>
              <a:gd name="connsiteY96" fmla="*/ 4019550 h 4067175"/>
              <a:gd name="connsiteX97" fmla="*/ 85725 w 5308975"/>
              <a:gd name="connsiteY97" fmla="*/ 3829050 h 4067175"/>
              <a:gd name="connsiteX98" fmla="*/ 66675 w 5308975"/>
              <a:gd name="connsiteY98" fmla="*/ 3629025 h 4067175"/>
              <a:gd name="connsiteX99" fmla="*/ 38100 w 5308975"/>
              <a:gd name="connsiteY99" fmla="*/ 3562350 h 4067175"/>
              <a:gd name="connsiteX100" fmla="*/ 28575 w 5308975"/>
              <a:gd name="connsiteY100" fmla="*/ 3533775 h 4067175"/>
              <a:gd name="connsiteX101" fmla="*/ 38100 w 5308975"/>
              <a:gd name="connsiteY101" fmla="*/ 3486150 h 4067175"/>
              <a:gd name="connsiteX102" fmla="*/ 28575 w 5308975"/>
              <a:gd name="connsiteY102" fmla="*/ 3514725 h 4067175"/>
              <a:gd name="connsiteX103" fmla="*/ 0 w 5308975"/>
              <a:gd name="connsiteY103" fmla="*/ 3533775 h 4067175"/>
              <a:gd name="connsiteX104" fmla="*/ 9525 w 5308975"/>
              <a:gd name="connsiteY104" fmla="*/ 3505200 h 4067175"/>
              <a:gd name="connsiteX105" fmla="*/ 19050 w 5308975"/>
              <a:gd name="connsiteY105" fmla="*/ 3476625 h 4067175"/>
              <a:gd name="connsiteX106" fmla="*/ 28575 w 5308975"/>
              <a:gd name="connsiteY106" fmla="*/ 3438525 h 4067175"/>
              <a:gd name="connsiteX107" fmla="*/ 38100 w 5308975"/>
              <a:gd name="connsiteY107" fmla="*/ 3409950 h 4067175"/>
              <a:gd name="connsiteX108" fmla="*/ 47625 w 5308975"/>
              <a:gd name="connsiteY108" fmla="*/ 3438525 h 4067175"/>
              <a:gd name="connsiteX109" fmla="*/ 57150 w 5308975"/>
              <a:gd name="connsiteY109" fmla="*/ 3514725 h 4067175"/>
              <a:gd name="connsiteX110" fmla="*/ 104775 w 5308975"/>
              <a:gd name="connsiteY110" fmla="*/ 3562350 h 4067175"/>
              <a:gd name="connsiteX111" fmla="*/ 152400 w 5308975"/>
              <a:gd name="connsiteY111" fmla="*/ 3600450 h 4067175"/>
              <a:gd name="connsiteX112" fmla="*/ 190500 w 5308975"/>
              <a:gd name="connsiteY112" fmla="*/ 3619500 h 406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5308975" h="4067175">
                <a:moveTo>
                  <a:pt x="3561673" y="280559"/>
                </a:moveTo>
                <a:cubicBezTo>
                  <a:pt x="3535857" y="240138"/>
                  <a:pt x="3469394" y="131709"/>
                  <a:pt x="3437757" y="86537"/>
                </a:cubicBezTo>
                <a:cubicBezTo>
                  <a:pt x="3406120" y="41365"/>
                  <a:pt x="3376484" y="23948"/>
                  <a:pt x="3371850" y="9525"/>
                </a:cubicBezTo>
                <a:cubicBezTo>
                  <a:pt x="3367216" y="-4898"/>
                  <a:pt x="3397250" y="3175"/>
                  <a:pt x="3409950" y="0"/>
                </a:cubicBezTo>
                <a:lnTo>
                  <a:pt x="4295775" y="9525"/>
                </a:lnTo>
                <a:cubicBezTo>
                  <a:pt x="4305813" y="9734"/>
                  <a:pt x="4314310" y="19050"/>
                  <a:pt x="4324350" y="19050"/>
                </a:cubicBezTo>
                <a:cubicBezTo>
                  <a:pt x="4457738" y="19050"/>
                  <a:pt x="4591050" y="12700"/>
                  <a:pt x="4724400" y="9525"/>
                </a:cubicBezTo>
                <a:lnTo>
                  <a:pt x="4781550" y="95250"/>
                </a:lnTo>
                <a:cubicBezTo>
                  <a:pt x="4787119" y="103604"/>
                  <a:pt x="4786585" y="114845"/>
                  <a:pt x="4791075" y="123825"/>
                </a:cubicBezTo>
                <a:cubicBezTo>
                  <a:pt x="4796195" y="134064"/>
                  <a:pt x="4803775" y="142875"/>
                  <a:pt x="4810125" y="152400"/>
                </a:cubicBezTo>
                <a:cubicBezTo>
                  <a:pt x="4813300" y="174625"/>
                  <a:pt x="4814602" y="197199"/>
                  <a:pt x="4819650" y="219075"/>
                </a:cubicBezTo>
                <a:cubicBezTo>
                  <a:pt x="4824165" y="238641"/>
                  <a:pt x="4832350" y="257175"/>
                  <a:pt x="4838700" y="276225"/>
                </a:cubicBezTo>
                <a:lnTo>
                  <a:pt x="4848225" y="304800"/>
                </a:lnTo>
                <a:cubicBezTo>
                  <a:pt x="4858464" y="335517"/>
                  <a:pt x="4860925" y="368300"/>
                  <a:pt x="4867275" y="400050"/>
                </a:cubicBezTo>
                <a:cubicBezTo>
                  <a:pt x="4869842" y="412887"/>
                  <a:pt x="4873625" y="425450"/>
                  <a:pt x="4876800" y="438150"/>
                </a:cubicBezTo>
                <a:cubicBezTo>
                  <a:pt x="4888323" y="553381"/>
                  <a:pt x="4876235" y="503129"/>
                  <a:pt x="4905375" y="590550"/>
                </a:cubicBezTo>
                <a:cubicBezTo>
                  <a:pt x="4915614" y="621267"/>
                  <a:pt x="4916572" y="654388"/>
                  <a:pt x="4924425" y="685800"/>
                </a:cubicBezTo>
                <a:cubicBezTo>
                  <a:pt x="4932988" y="720050"/>
                  <a:pt x="4937429" y="735248"/>
                  <a:pt x="4943475" y="771525"/>
                </a:cubicBezTo>
                <a:cubicBezTo>
                  <a:pt x="4947166" y="793670"/>
                  <a:pt x="4948597" y="816185"/>
                  <a:pt x="4953000" y="838200"/>
                </a:cubicBezTo>
                <a:cubicBezTo>
                  <a:pt x="4954969" y="848045"/>
                  <a:pt x="4960347" y="856974"/>
                  <a:pt x="4962525" y="866775"/>
                </a:cubicBezTo>
                <a:cubicBezTo>
                  <a:pt x="4966715" y="885628"/>
                  <a:pt x="4968875" y="904875"/>
                  <a:pt x="4972050" y="923925"/>
                </a:cubicBezTo>
                <a:cubicBezTo>
                  <a:pt x="4974508" y="958337"/>
                  <a:pt x="4979639" y="1074285"/>
                  <a:pt x="4991100" y="1123950"/>
                </a:cubicBezTo>
                <a:cubicBezTo>
                  <a:pt x="4995615" y="1143516"/>
                  <a:pt x="5003800" y="1162050"/>
                  <a:pt x="5010150" y="1181100"/>
                </a:cubicBezTo>
                <a:cubicBezTo>
                  <a:pt x="5015270" y="1196459"/>
                  <a:pt x="5015748" y="1213019"/>
                  <a:pt x="5019675" y="1228725"/>
                </a:cubicBezTo>
                <a:cubicBezTo>
                  <a:pt x="5022110" y="1238465"/>
                  <a:pt x="5026025" y="1247775"/>
                  <a:pt x="5029200" y="1257300"/>
                </a:cubicBezTo>
                <a:cubicBezTo>
                  <a:pt x="5032238" y="1278569"/>
                  <a:pt x="5042964" y="1357336"/>
                  <a:pt x="5048250" y="1381125"/>
                </a:cubicBezTo>
                <a:cubicBezTo>
                  <a:pt x="5051981" y="1397914"/>
                  <a:pt x="5062939" y="1427167"/>
                  <a:pt x="5076825" y="1438275"/>
                </a:cubicBezTo>
                <a:cubicBezTo>
                  <a:pt x="5084665" y="1444547"/>
                  <a:pt x="5095875" y="1444625"/>
                  <a:pt x="5105400" y="1447800"/>
                </a:cubicBezTo>
                <a:cubicBezTo>
                  <a:pt x="5164361" y="1428146"/>
                  <a:pt x="5194771" y="1414003"/>
                  <a:pt x="5276850" y="1447800"/>
                </a:cubicBezTo>
                <a:cubicBezTo>
                  <a:pt x="5295418" y="1455446"/>
                  <a:pt x="5295900" y="1504950"/>
                  <a:pt x="5295900" y="1504950"/>
                </a:cubicBezTo>
                <a:cubicBezTo>
                  <a:pt x="5312193" y="1619000"/>
                  <a:pt x="5314438" y="1604812"/>
                  <a:pt x="5295900" y="1771650"/>
                </a:cubicBezTo>
                <a:cubicBezTo>
                  <a:pt x="5293682" y="1791608"/>
                  <a:pt x="5281720" y="1809319"/>
                  <a:pt x="5276850" y="1828800"/>
                </a:cubicBezTo>
                <a:cubicBezTo>
                  <a:pt x="5263398" y="1882606"/>
                  <a:pt x="5269892" y="1854063"/>
                  <a:pt x="5257800" y="1914525"/>
                </a:cubicBezTo>
                <a:cubicBezTo>
                  <a:pt x="5254625" y="1952625"/>
                  <a:pt x="5254560" y="1991113"/>
                  <a:pt x="5248275" y="2028825"/>
                </a:cubicBezTo>
                <a:cubicBezTo>
                  <a:pt x="5244974" y="2048632"/>
                  <a:pt x="5232526" y="2066168"/>
                  <a:pt x="5229225" y="2085975"/>
                </a:cubicBezTo>
                <a:lnTo>
                  <a:pt x="5219700" y="2143125"/>
                </a:lnTo>
                <a:cubicBezTo>
                  <a:pt x="5216525" y="2171700"/>
                  <a:pt x="5214937" y="2216150"/>
                  <a:pt x="5210175" y="2257425"/>
                </a:cubicBezTo>
                <a:cubicBezTo>
                  <a:pt x="5205413" y="2298700"/>
                  <a:pt x="5191125" y="2338388"/>
                  <a:pt x="5191125" y="2390775"/>
                </a:cubicBezTo>
                <a:cubicBezTo>
                  <a:pt x="5191125" y="2443162"/>
                  <a:pt x="5182552" y="2488881"/>
                  <a:pt x="5210175" y="2571750"/>
                </a:cubicBezTo>
                <a:cubicBezTo>
                  <a:pt x="5213350" y="2632075"/>
                  <a:pt x="5211538" y="2692870"/>
                  <a:pt x="5219700" y="2752725"/>
                </a:cubicBezTo>
                <a:cubicBezTo>
                  <a:pt x="5221247" y="2764068"/>
                  <a:pt x="5234241" y="2770778"/>
                  <a:pt x="5238750" y="2781300"/>
                </a:cubicBezTo>
                <a:cubicBezTo>
                  <a:pt x="5243907" y="2793332"/>
                  <a:pt x="5245100" y="2806700"/>
                  <a:pt x="5248275" y="2819400"/>
                </a:cubicBezTo>
                <a:cubicBezTo>
                  <a:pt x="5278468" y="3181716"/>
                  <a:pt x="5239831" y="2730737"/>
                  <a:pt x="5267325" y="3019425"/>
                </a:cubicBezTo>
                <a:cubicBezTo>
                  <a:pt x="5274883" y="3098780"/>
                  <a:pt x="5280733" y="3188086"/>
                  <a:pt x="5286375" y="3267075"/>
                </a:cubicBezTo>
                <a:cubicBezTo>
                  <a:pt x="5283200" y="3279775"/>
                  <a:pt x="5281612" y="3289300"/>
                  <a:pt x="5276850" y="3305175"/>
                </a:cubicBezTo>
                <a:cubicBezTo>
                  <a:pt x="5272088" y="3321050"/>
                  <a:pt x="5254625" y="3363912"/>
                  <a:pt x="5257800" y="3362325"/>
                </a:cubicBezTo>
                <a:cubicBezTo>
                  <a:pt x="5260975" y="3360738"/>
                  <a:pt x="5294313" y="3295650"/>
                  <a:pt x="5295900" y="3295650"/>
                </a:cubicBezTo>
                <a:cubicBezTo>
                  <a:pt x="5297487" y="3295650"/>
                  <a:pt x="5273675" y="3348037"/>
                  <a:pt x="5267325" y="3362325"/>
                </a:cubicBezTo>
                <a:cubicBezTo>
                  <a:pt x="5260975" y="3376613"/>
                  <a:pt x="5262563" y="3373438"/>
                  <a:pt x="5257800" y="3381375"/>
                </a:cubicBezTo>
                <a:cubicBezTo>
                  <a:pt x="5253038" y="3389313"/>
                  <a:pt x="5235575" y="3417888"/>
                  <a:pt x="5238750" y="3409950"/>
                </a:cubicBezTo>
                <a:cubicBezTo>
                  <a:pt x="5241925" y="3402012"/>
                  <a:pt x="5268913" y="3349625"/>
                  <a:pt x="5276850" y="3333750"/>
                </a:cubicBezTo>
                <a:lnTo>
                  <a:pt x="5286375" y="3314700"/>
                </a:lnTo>
                <a:cubicBezTo>
                  <a:pt x="5283200" y="3321050"/>
                  <a:pt x="5273675" y="3328988"/>
                  <a:pt x="5257800" y="3371850"/>
                </a:cubicBezTo>
                <a:cubicBezTo>
                  <a:pt x="5241925" y="3414712"/>
                  <a:pt x="5208588" y="3524250"/>
                  <a:pt x="5191125" y="3571875"/>
                </a:cubicBezTo>
                <a:cubicBezTo>
                  <a:pt x="5173663" y="3619500"/>
                  <a:pt x="5172606" y="3634103"/>
                  <a:pt x="5153025" y="3657600"/>
                </a:cubicBezTo>
                <a:cubicBezTo>
                  <a:pt x="5144401" y="3667948"/>
                  <a:pt x="5133975" y="3676650"/>
                  <a:pt x="5124450" y="3686175"/>
                </a:cubicBezTo>
                <a:cubicBezTo>
                  <a:pt x="5110665" y="3727530"/>
                  <a:pt x="5120230" y="3749635"/>
                  <a:pt x="5076825" y="3752850"/>
                </a:cubicBezTo>
                <a:cubicBezTo>
                  <a:pt x="5000767" y="3758484"/>
                  <a:pt x="4924386" y="3758367"/>
                  <a:pt x="4848225" y="3762375"/>
                </a:cubicBezTo>
                <a:cubicBezTo>
                  <a:pt x="4803723" y="3764717"/>
                  <a:pt x="4759325" y="3768725"/>
                  <a:pt x="4714875" y="3771900"/>
                </a:cubicBezTo>
                <a:cubicBezTo>
                  <a:pt x="4699000" y="3775075"/>
                  <a:pt x="4682956" y="3777498"/>
                  <a:pt x="4667250" y="3781425"/>
                </a:cubicBezTo>
                <a:cubicBezTo>
                  <a:pt x="4657510" y="3783860"/>
                  <a:pt x="4648476" y="3788772"/>
                  <a:pt x="4638675" y="3790950"/>
                </a:cubicBezTo>
                <a:cubicBezTo>
                  <a:pt x="4590335" y="3801692"/>
                  <a:pt x="4534186" y="3805209"/>
                  <a:pt x="4486275" y="3810000"/>
                </a:cubicBezTo>
                <a:cubicBezTo>
                  <a:pt x="4473575" y="3813175"/>
                  <a:pt x="4460762" y="3815929"/>
                  <a:pt x="4448175" y="3819525"/>
                </a:cubicBezTo>
                <a:cubicBezTo>
                  <a:pt x="4438521" y="3822283"/>
                  <a:pt x="4429478" y="3827254"/>
                  <a:pt x="4419600" y="3829050"/>
                </a:cubicBezTo>
                <a:cubicBezTo>
                  <a:pt x="4394415" y="3833629"/>
                  <a:pt x="4368800" y="3835400"/>
                  <a:pt x="4343400" y="3838575"/>
                </a:cubicBezTo>
                <a:cubicBezTo>
                  <a:pt x="4308464" y="3850220"/>
                  <a:pt x="4275649" y="3863784"/>
                  <a:pt x="4238625" y="3867150"/>
                </a:cubicBezTo>
                <a:cubicBezTo>
                  <a:pt x="4184779" y="3872045"/>
                  <a:pt x="4130707" y="3874103"/>
                  <a:pt x="4076700" y="3876675"/>
                </a:cubicBezTo>
                <a:lnTo>
                  <a:pt x="3838575" y="3886200"/>
                </a:lnTo>
                <a:cubicBezTo>
                  <a:pt x="3756025" y="3883025"/>
                  <a:pt x="3673536" y="3876675"/>
                  <a:pt x="3590925" y="3876675"/>
                </a:cubicBezTo>
                <a:cubicBezTo>
                  <a:pt x="3580885" y="3876675"/>
                  <a:pt x="3572090" y="3883765"/>
                  <a:pt x="3562350" y="3886200"/>
                </a:cubicBezTo>
                <a:cubicBezTo>
                  <a:pt x="3546644" y="3890127"/>
                  <a:pt x="3530855" y="3894342"/>
                  <a:pt x="3514725" y="3895725"/>
                </a:cubicBezTo>
                <a:cubicBezTo>
                  <a:pt x="3419612" y="3903878"/>
                  <a:pt x="3228975" y="3914775"/>
                  <a:pt x="3228975" y="3914775"/>
                </a:cubicBezTo>
                <a:lnTo>
                  <a:pt x="2638425" y="3905250"/>
                </a:lnTo>
                <a:cubicBezTo>
                  <a:pt x="2571674" y="3905250"/>
                  <a:pt x="2505151" y="3914775"/>
                  <a:pt x="2438400" y="3914775"/>
                </a:cubicBezTo>
                <a:cubicBezTo>
                  <a:pt x="2415949" y="3914775"/>
                  <a:pt x="2394110" y="3906972"/>
                  <a:pt x="2371725" y="3905250"/>
                </a:cubicBezTo>
                <a:cubicBezTo>
                  <a:pt x="2311494" y="3900617"/>
                  <a:pt x="2251075" y="3898900"/>
                  <a:pt x="2190750" y="3895725"/>
                </a:cubicBezTo>
                <a:cubicBezTo>
                  <a:pt x="2140177" y="3878867"/>
                  <a:pt x="2173678" y="3885301"/>
                  <a:pt x="2095500" y="3895725"/>
                </a:cubicBezTo>
                <a:cubicBezTo>
                  <a:pt x="2070127" y="3899108"/>
                  <a:pt x="2044549" y="3901042"/>
                  <a:pt x="2019300" y="3905250"/>
                </a:cubicBezTo>
                <a:cubicBezTo>
                  <a:pt x="2006387" y="3907402"/>
                  <a:pt x="1993979" y="3911935"/>
                  <a:pt x="1981200" y="3914775"/>
                </a:cubicBezTo>
                <a:cubicBezTo>
                  <a:pt x="1965396" y="3918287"/>
                  <a:pt x="1949281" y="3920373"/>
                  <a:pt x="1933575" y="3924300"/>
                </a:cubicBezTo>
                <a:cubicBezTo>
                  <a:pt x="1923835" y="3926735"/>
                  <a:pt x="1914985" y="3932774"/>
                  <a:pt x="1905000" y="3933825"/>
                </a:cubicBezTo>
                <a:cubicBezTo>
                  <a:pt x="1854381" y="3939153"/>
                  <a:pt x="1803400" y="3940175"/>
                  <a:pt x="1752600" y="3943350"/>
                </a:cubicBezTo>
                <a:cubicBezTo>
                  <a:pt x="1602184" y="3980954"/>
                  <a:pt x="1739694" y="3949484"/>
                  <a:pt x="1371600" y="3962400"/>
                </a:cubicBezTo>
                <a:cubicBezTo>
                  <a:pt x="1211386" y="3968022"/>
                  <a:pt x="1181861" y="3971190"/>
                  <a:pt x="1038225" y="3981450"/>
                </a:cubicBezTo>
                <a:cubicBezTo>
                  <a:pt x="1035050" y="3990975"/>
                  <a:pt x="1036870" y="4004189"/>
                  <a:pt x="1028700" y="4010025"/>
                </a:cubicBezTo>
                <a:cubicBezTo>
                  <a:pt x="1012360" y="4021697"/>
                  <a:pt x="971550" y="4029075"/>
                  <a:pt x="971550" y="4029075"/>
                </a:cubicBezTo>
                <a:cubicBezTo>
                  <a:pt x="962025" y="4035425"/>
                  <a:pt x="953214" y="4043005"/>
                  <a:pt x="942975" y="4048125"/>
                </a:cubicBezTo>
                <a:cubicBezTo>
                  <a:pt x="933995" y="4052615"/>
                  <a:pt x="924440" y="4057650"/>
                  <a:pt x="914400" y="4057650"/>
                </a:cubicBezTo>
                <a:cubicBezTo>
                  <a:pt x="819097" y="4057650"/>
                  <a:pt x="723900" y="4051300"/>
                  <a:pt x="628650" y="4048125"/>
                </a:cubicBezTo>
                <a:cubicBezTo>
                  <a:pt x="619125" y="4044950"/>
                  <a:pt x="609055" y="4043090"/>
                  <a:pt x="600075" y="4038600"/>
                </a:cubicBezTo>
                <a:cubicBezTo>
                  <a:pt x="589836" y="4033480"/>
                  <a:pt x="581961" y="4024199"/>
                  <a:pt x="571500" y="4019550"/>
                </a:cubicBezTo>
                <a:cubicBezTo>
                  <a:pt x="553150" y="4011395"/>
                  <a:pt x="514350" y="4000500"/>
                  <a:pt x="514350" y="4000500"/>
                </a:cubicBezTo>
                <a:cubicBezTo>
                  <a:pt x="438150" y="4003675"/>
                  <a:pt x="361638" y="4002436"/>
                  <a:pt x="285750" y="4010025"/>
                </a:cubicBezTo>
                <a:cubicBezTo>
                  <a:pt x="265769" y="4012023"/>
                  <a:pt x="247244" y="4021617"/>
                  <a:pt x="228600" y="4029075"/>
                </a:cubicBezTo>
                <a:cubicBezTo>
                  <a:pt x="198388" y="4041160"/>
                  <a:pt x="187700" y="4049992"/>
                  <a:pt x="161925" y="4067175"/>
                </a:cubicBezTo>
                <a:cubicBezTo>
                  <a:pt x="142875" y="4064000"/>
                  <a:pt x="120490" y="4068875"/>
                  <a:pt x="104775" y="4057650"/>
                </a:cubicBezTo>
                <a:cubicBezTo>
                  <a:pt x="94123" y="4050041"/>
                  <a:pt x="96337" y="4032596"/>
                  <a:pt x="95250" y="4019550"/>
                </a:cubicBezTo>
                <a:cubicBezTo>
                  <a:pt x="89970" y="3956190"/>
                  <a:pt x="90365" y="3892460"/>
                  <a:pt x="85725" y="3829050"/>
                </a:cubicBezTo>
                <a:cubicBezTo>
                  <a:pt x="80837" y="3762252"/>
                  <a:pt x="73025" y="3695700"/>
                  <a:pt x="66675" y="3629025"/>
                </a:cubicBezTo>
                <a:cubicBezTo>
                  <a:pt x="64852" y="3609878"/>
                  <a:pt x="44399" y="3577047"/>
                  <a:pt x="38100" y="3562350"/>
                </a:cubicBezTo>
                <a:cubicBezTo>
                  <a:pt x="34145" y="3553122"/>
                  <a:pt x="31750" y="3543300"/>
                  <a:pt x="28575" y="3533775"/>
                </a:cubicBezTo>
                <a:cubicBezTo>
                  <a:pt x="31750" y="3517900"/>
                  <a:pt x="38100" y="3502339"/>
                  <a:pt x="38100" y="3486150"/>
                </a:cubicBezTo>
                <a:cubicBezTo>
                  <a:pt x="38100" y="3476110"/>
                  <a:pt x="34847" y="3506885"/>
                  <a:pt x="28575" y="3514725"/>
                </a:cubicBezTo>
                <a:cubicBezTo>
                  <a:pt x="21424" y="3523664"/>
                  <a:pt x="9525" y="3527425"/>
                  <a:pt x="0" y="3533775"/>
                </a:cubicBezTo>
                <a:lnTo>
                  <a:pt x="9525" y="3505200"/>
                </a:lnTo>
                <a:lnTo>
                  <a:pt x="19050" y="3476625"/>
                </a:lnTo>
                <a:cubicBezTo>
                  <a:pt x="23190" y="3464206"/>
                  <a:pt x="24979" y="3451112"/>
                  <a:pt x="28575" y="3438525"/>
                </a:cubicBezTo>
                <a:cubicBezTo>
                  <a:pt x="31333" y="3428871"/>
                  <a:pt x="34925" y="3419475"/>
                  <a:pt x="38100" y="3409950"/>
                </a:cubicBezTo>
                <a:cubicBezTo>
                  <a:pt x="41275" y="3419475"/>
                  <a:pt x="45829" y="3428647"/>
                  <a:pt x="47625" y="3438525"/>
                </a:cubicBezTo>
                <a:cubicBezTo>
                  <a:pt x="52204" y="3463710"/>
                  <a:pt x="50415" y="3490029"/>
                  <a:pt x="57150" y="3514725"/>
                </a:cubicBezTo>
                <a:cubicBezTo>
                  <a:pt x="64206" y="3540595"/>
                  <a:pt x="85019" y="3549180"/>
                  <a:pt x="104775" y="3562350"/>
                </a:cubicBezTo>
                <a:cubicBezTo>
                  <a:pt x="136888" y="3610520"/>
                  <a:pt x="106392" y="3577446"/>
                  <a:pt x="152400" y="3600450"/>
                </a:cubicBezTo>
                <a:cubicBezTo>
                  <a:pt x="194022" y="3621261"/>
                  <a:pt x="166641" y="3619500"/>
                  <a:pt x="190500" y="3619500"/>
                </a:cubicBezTo>
              </a:path>
            </a:pathLst>
          </a:custGeom>
          <a:ln w="41275">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txBody>
          <a:bodyPr lIns="91388" tIns="45694" rIns="91388" bIns="45694" anchor="ctr"/>
          <a:lstStyle/>
          <a:p>
            <a:pPr algn="ctr" fontAlgn="auto">
              <a:spcBef>
                <a:spcPts val="0"/>
              </a:spcBef>
              <a:spcAft>
                <a:spcPts val="0"/>
              </a:spcAft>
              <a:defRPr/>
            </a:pPr>
            <a:endParaRPr lang="en-US" sz="1800">
              <a:solidFill>
                <a:prstClr val="black"/>
              </a:solidFill>
            </a:endParaRPr>
          </a:p>
        </p:txBody>
      </p:sp>
      <p:sp>
        <p:nvSpPr>
          <p:cNvPr id="6" name="Freeform 5">
            <a:extLst>
              <a:ext uri="{FF2B5EF4-FFF2-40B4-BE49-F238E27FC236}">
                <a16:creationId xmlns:a16="http://schemas.microsoft.com/office/drawing/2014/main" id="{E72A8A46-3D9D-8C57-C555-15AB34F5BA4E}"/>
              </a:ext>
              <a:ext uri="{C183D7F6-B498-43B3-948B-1728B52AA6E4}">
                <adec:decorative xmlns:adec="http://schemas.microsoft.com/office/drawing/2017/decorative" val="1"/>
              </a:ext>
            </a:extLst>
          </p:cNvPr>
          <p:cNvSpPr/>
          <p:nvPr/>
        </p:nvSpPr>
        <p:spPr>
          <a:xfrm>
            <a:off x="1931988" y="1416050"/>
            <a:ext cx="5641975" cy="3394075"/>
          </a:xfrm>
          <a:custGeom>
            <a:avLst/>
            <a:gdLst>
              <a:gd name="connsiteX0" fmla="*/ 5597775 w 5597775"/>
              <a:gd name="connsiteY0" fmla="*/ 0 h 3355450"/>
              <a:gd name="connsiteX1" fmla="*/ 5558019 w 5597775"/>
              <a:gd name="connsiteY1" fmla="*/ 15902 h 3355450"/>
              <a:gd name="connsiteX2" fmla="*/ 5510311 w 5597775"/>
              <a:gd name="connsiteY2" fmla="*/ 39756 h 3355450"/>
              <a:gd name="connsiteX3" fmla="*/ 5494408 w 5597775"/>
              <a:gd name="connsiteY3" fmla="*/ 63610 h 3355450"/>
              <a:gd name="connsiteX4" fmla="*/ 5446700 w 5597775"/>
              <a:gd name="connsiteY4" fmla="*/ 87464 h 3355450"/>
              <a:gd name="connsiteX5" fmla="*/ 5422847 w 5597775"/>
              <a:gd name="connsiteY5" fmla="*/ 103367 h 3355450"/>
              <a:gd name="connsiteX6" fmla="*/ 5398993 w 5597775"/>
              <a:gd name="connsiteY6" fmla="*/ 111318 h 3355450"/>
              <a:gd name="connsiteX7" fmla="*/ 5327431 w 5597775"/>
              <a:gd name="connsiteY7" fmla="*/ 151074 h 3355450"/>
              <a:gd name="connsiteX8" fmla="*/ 5271772 w 5597775"/>
              <a:gd name="connsiteY8" fmla="*/ 214685 h 3355450"/>
              <a:gd name="connsiteX9" fmla="*/ 5247918 w 5597775"/>
              <a:gd name="connsiteY9" fmla="*/ 222636 h 3355450"/>
              <a:gd name="connsiteX10" fmla="*/ 5224064 w 5597775"/>
              <a:gd name="connsiteY10" fmla="*/ 270344 h 3355450"/>
              <a:gd name="connsiteX11" fmla="*/ 5200210 w 5597775"/>
              <a:gd name="connsiteY11" fmla="*/ 286247 h 3355450"/>
              <a:gd name="connsiteX12" fmla="*/ 5200210 w 5597775"/>
              <a:gd name="connsiteY12" fmla="*/ 437321 h 3355450"/>
              <a:gd name="connsiteX13" fmla="*/ 5192259 w 5597775"/>
              <a:gd name="connsiteY13" fmla="*/ 500932 h 3355450"/>
              <a:gd name="connsiteX14" fmla="*/ 5200210 w 5597775"/>
              <a:gd name="connsiteY14" fmla="*/ 564542 h 3355450"/>
              <a:gd name="connsiteX15" fmla="*/ 5208161 w 5597775"/>
              <a:gd name="connsiteY15" fmla="*/ 588396 h 3355450"/>
              <a:gd name="connsiteX16" fmla="*/ 5200210 w 5597775"/>
              <a:gd name="connsiteY16" fmla="*/ 707666 h 3355450"/>
              <a:gd name="connsiteX17" fmla="*/ 5224064 w 5597775"/>
              <a:gd name="connsiteY17" fmla="*/ 723568 h 3355450"/>
              <a:gd name="connsiteX18" fmla="*/ 5232015 w 5597775"/>
              <a:gd name="connsiteY18" fmla="*/ 747422 h 3355450"/>
              <a:gd name="connsiteX19" fmla="*/ 5224064 w 5597775"/>
              <a:gd name="connsiteY19" fmla="*/ 858741 h 3355450"/>
              <a:gd name="connsiteX20" fmla="*/ 5216113 w 5597775"/>
              <a:gd name="connsiteY20" fmla="*/ 1216549 h 3355450"/>
              <a:gd name="connsiteX21" fmla="*/ 5192259 w 5597775"/>
              <a:gd name="connsiteY21" fmla="*/ 1296062 h 3355450"/>
              <a:gd name="connsiteX22" fmla="*/ 5184307 w 5597775"/>
              <a:gd name="connsiteY22" fmla="*/ 1319916 h 3355450"/>
              <a:gd name="connsiteX23" fmla="*/ 5176356 w 5597775"/>
              <a:gd name="connsiteY23" fmla="*/ 1343770 h 3355450"/>
              <a:gd name="connsiteX24" fmla="*/ 5184307 w 5597775"/>
              <a:gd name="connsiteY24" fmla="*/ 1820848 h 3355450"/>
              <a:gd name="connsiteX25" fmla="*/ 5192259 w 5597775"/>
              <a:gd name="connsiteY25" fmla="*/ 1900361 h 3355450"/>
              <a:gd name="connsiteX26" fmla="*/ 5208161 w 5597775"/>
              <a:gd name="connsiteY26" fmla="*/ 1948069 h 3355450"/>
              <a:gd name="connsiteX27" fmla="*/ 5216113 w 5597775"/>
              <a:gd name="connsiteY27" fmla="*/ 1971923 h 3355450"/>
              <a:gd name="connsiteX28" fmla="*/ 5232015 w 5597775"/>
              <a:gd name="connsiteY28" fmla="*/ 2369488 h 3355450"/>
              <a:gd name="connsiteX29" fmla="*/ 5239967 w 5597775"/>
              <a:gd name="connsiteY29" fmla="*/ 2441050 h 3355450"/>
              <a:gd name="connsiteX30" fmla="*/ 5247918 w 5597775"/>
              <a:gd name="connsiteY30" fmla="*/ 2520563 h 3355450"/>
              <a:gd name="connsiteX31" fmla="*/ 5239967 w 5597775"/>
              <a:gd name="connsiteY31" fmla="*/ 2623930 h 3355450"/>
              <a:gd name="connsiteX32" fmla="*/ 5224064 w 5597775"/>
              <a:gd name="connsiteY32" fmla="*/ 2671638 h 3355450"/>
              <a:gd name="connsiteX33" fmla="*/ 5200210 w 5597775"/>
              <a:gd name="connsiteY33" fmla="*/ 2687541 h 3355450"/>
              <a:gd name="connsiteX34" fmla="*/ 5192259 w 5597775"/>
              <a:gd name="connsiteY34" fmla="*/ 2711394 h 3355450"/>
              <a:gd name="connsiteX35" fmla="*/ 5176356 w 5597775"/>
              <a:gd name="connsiteY35" fmla="*/ 2830664 h 3355450"/>
              <a:gd name="connsiteX36" fmla="*/ 5128648 w 5597775"/>
              <a:gd name="connsiteY36" fmla="*/ 2902226 h 3355450"/>
              <a:gd name="connsiteX37" fmla="*/ 5112746 w 5597775"/>
              <a:gd name="connsiteY37" fmla="*/ 2926080 h 3355450"/>
              <a:gd name="connsiteX38" fmla="*/ 5080940 w 5597775"/>
              <a:gd name="connsiteY38" fmla="*/ 2997641 h 3355450"/>
              <a:gd name="connsiteX39" fmla="*/ 4929866 w 5597775"/>
              <a:gd name="connsiteY39" fmla="*/ 3021495 h 3355450"/>
              <a:gd name="connsiteX40" fmla="*/ 4802645 w 5597775"/>
              <a:gd name="connsiteY40" fmla="*/ 3037398 h 3355450"/>
              <a:gd name="connsiteX41" fmla="*/ 4754937 w 5597775"/>
              <a:gd name="connsiteY41" fmla="*/ 3053301 h 3355450"/>
              <a:gd name="connsiteX42" fmla="*/ 4691327 w 5597775"/>
              <a:gd name="connsiteY42" fmla="*/ 3069203 h 3355450"/>
              <a:gd name="connsiteX43" fmla="*/ 4564106 w 5597775"/>
              <a:gd name="connsiteY43" fmla="*/ 3077154 h 3355450"/>
              <a:gd name="connsiteX44" fmla="*/ 4500495 w 5597775"/>
              <a:gd name="connsiteY44" fmla="*/ 3093057 h 3355450"/>
              <a:gd name="connsiteX45" fmla="*/ 4452787 w 5597775"/>
              <a:gd name="connsiteY45" fmla="*/ 3132814 h 3355450"/>
              <a:gd name="connsiteX46" fmla="*/ 4397128 w 5597775"/>
              <a:gd name="connsiteY46" fmla="*/ 3148716 h 3355450"/>
              <a:gd name="connsiteX47" fmla="*/ 4373274 w 5597775"/>
              <a:gd name="connsiteY47" fmla="*/ 3156668 h 3355450"/>
              <a:gd name="connsiteX48" fmla="*/ 4230151 w 5597775"/>
              <a:gd name="connsiteY48" fmla="*/ 3148716 h 3355450"/>
              <a:gd name="connsiteX49" fmla="*/ 4110881 w 5597775"/>
              <a:gd name="connsiteY49" fmla="*/ 3140765 h 3355450"/>
              <a:gd name="connsiteX50" fmla="*/ 3633803 w 5597775"/>
              <a:gd name="connsiteY50" fmla="*/ 3148716 h 3355450"/>
              <a:gd name="connsiteX51" fmla="*/ 3442972 w 5597775"/>
              <a:gd name="connsiteY51" fmla="*/ 3164619 h 3355450"/>
              <a:gd name="connsiteX52" fmla="*/ 3260092 w 5597775"/>
              <a:gd name="connsiteY52" fmla="*/ 3172570 h 3355450"/>
              <a:gd name="connsiteX53" fmla="*/ 3212384 w 5597775"/>
              <a:gd name="connsiteY53" fmla="*/ 3180521 h 3355450"/>
              <a:gd name="connsiteX54" fmla="*/ 2949991 w 5597775"/>
              <a:gd name="connsiteY54" fmla="*/ 3164619 h 3355450"/>
              <a:gd name="connsiteX55" fmla="*/ 2862527 w 5597775"/>
              <a:gd name="connsiteY55" fmla="*/ 3156668 h 3355450"/>
              <a:gd name="connsiteX56" fmla="*/ 2783013 w 5597775"/>
              <a:gd name="connsiteY56" fmla="*/ 3148716 h 3355450"/>
              <a:gd name="connsiteX57" fmla="*/ 2186666 w 5597775"/>
              <a:gd name="connsiteY57" fmla="*/ 3156668 h 3355450"/>
              <a:gd name="connsiteX58" fmla="*/ 2091250 w 5597775"/>
              <a:gd name="connsiteY58" fmla="*/ 3172570 h 3355450"/>
              <a:gd name="connsiteX59" fmla="*/ 2027640 w 5597775"/>
              <a:gd name="connsiteY59" fmla="*/ 3180521 h 3355450"/>
              <a:gd name="connsiteX60" fmla="*/ 1932224 w 5597775"/>
              <a:gd name="connsiteY60" fmla="*/ 3196424 h 3355450"/>
              <a:gd name="connsiteX61" fmla="*/ 1860662 w 5597775"/>
              <a:gd name="connsiteY61" fmla="*/ 3228229 h 3355450"/>
              <a:gd name="connsiteX62" fmla="*/ 1828857 w 5597775"/>
              <a:gd name="connsiteY62" fmla="*/ 3236181 h 3355450"/>
              <a:gd name="connsiteX63" fmla="*/ 1781149 w 5597775"/>
              <a:gd name="connsiteY63" fmla="*/ 3252083 h 3355450"/>
              <a:gd name="connsiteX64" fmla="*/ 1757295 w 5597775"/>
              <a:gd name="connsiteY64" fmla="*/ 3260034 h 3355450"/>
              <a:gd name="connsiteX65" fmla="*/ 1399487 w 5597775"/>
              <a:gd name="connsiteY65" fmla="*/ 3252083 h 3355450"/>
              <a:gd name="connsiteX66" fmla="*/ 1367681 w 5597775"/>
              <a:gd name="connsiteY66" fmla="*/ 3244132 h 3355450"/>
              <a:gd name="connsiteX67" fmla="*/ 1248412 w 5597775"/>
              <a:gd name="connsiteY67" fmla="*/ 3236181 h 3355450"/>
              <a:gd name="connsiteX68" fmla="*/ 993970 w 5597775"/>
              <a:gd name="connsiteY68" fmla="*/ 3244132 h 3355450"/>
              <a:gd name="connsiteX69" fmla="*/ 946262 w 5597775"/>
              <a:gd name="connsiteY69" fmla="*/ 3275937 h 3355450"/>
              <a:gd name="connsiteX70" fmla="*/ 970116 w 5597775"/>
              <a:gd name="connsiteY70" fmla="*/ 3267986 h 3355450"/>
              <a:gd name="connsiteX71" fmla="*/ 914457 w 5597775"/>
              <a:gd name="connsiteY71" fmla="*/ 3275937 h 3355450"/>
              <a:gd name="connsiteX72" fmla="*/ 866749 w 5597775"/>
              <a:gd name="connsiteY72" fmla="*/ 3291840 h 3355450"/>
              <a:gd name="connsiteX73" fmla="*/ 842895 w 5597775"/>
              <a:gd name="connsiteY73" fmla="*/ 3299791 h 3355450"/>
              <a:gd name="connsiteX74" fmla="*/ 795187 w 5597775"/>
              <a:gd name="connsiteY74" fmla="*/ 3323645 h 3355450"/>
              <a:gd name="connsiteX75" fmla="*/ 771333 w 5597775"/>
              <a:gd name="connsiteY75" fmla="*/ 3339548 h 3355450"/>
              <a:gd name="connsiteX76" fmla="*/ 707723 w 5597775"/>
              <a:gd name="connsiteY76" fmla="*/ 3355450 h 3355450"/>
              <a:gd name="connsiteX77" fmla="*/ 620259 w 5597775"/>
              <a:gd name="connsiteY77" fmla="*/ 3347499 h 3355450"/>
              <a:gd name="connsiteX78" fmla="*/ 596405 w 5597775"/>
              <a:gd name="connsiteY78" fmla="*/ 3331596 h 3355450"/>
              <a:gd name="connsiteX79" fmla="*/ 572551 w 5597775"/>
              <a:gd name="connsiteY79" fmla="*/ 3323645 h 3355450"/>
              <a:gd name="connsiteX80" fmla="*/ 524843 w 5597775"/>
              <a:gd name="connsiteY80" fmla="*/ 3291840 h 3355450"/>
              <a:gd name="connsiteX81" fmla="*/ 453281 w 5597775"/>
              <a:gd name="connsiteY81" fmla="*/ 3236181 h 3355450"/>
              <a:gd name="connsiteX82" fmla="*/ 405573 w 5597775"/>
              <a:gd name="connsiteY82" fmla="*/ 3220278 h 3355450"/>
              <a:gd name="connsiteX83" fmla="*/ 381720 w 5597775"/>
              <a:gd name="connsiteY83" fmla="*/ 3212327 h 3355450"/>
              <a:gd name="connsiteX84" fmla="*/ 318109 w 5597775"/>
              <a:gd name="connsiteY84" fmla="*/ 3236181 h 3355450"/>
              <a:gd name="connsiteX85" fmla="*/ 270401 w 5597775"/>
              <a:gd name="connsiteY85" fmla="*/ 3252083 h 3355450"/>
              <a:gd name="connsiteX86" fmla="*/ 222693 w 5597775"/>
              <a:gd name="connsiteY86" fmla="*/ 3283888 h 3355450"/>
              <a:gd name="connsiteX87" fmla="*/ 198840 w 5597775"/>
              <a:gd name="connsiteY87" fmla="*/ 3299791 h 3355450"/>
              <a:gd name="connsiteX88" fmla="*/ 151132 w 5597775"/>
              <a:gd name="connsiteY88" fmla="*/ 3315694 h 3355450"/>
              <a:gd name="connsiteX89" fmla="*/ 127278 w 5597775"/>
              <a:gd name="connsiteY89" fmla="*/ 3323645 h 3355450"/>
              <a:gd name="connsiteX90" fmla="*/ 63667 w 5597775"/>
              <a:gd name="connsiteY90" fmla="*/ 3315694 h 3355450"/>
              <a:gd name="connsiteX91" fmla="*/ 55716 w 5597775"/>
              <a:gd name="connsiteY91" fmla="*/ 3283888 h 3355450"/>
              <a:gd name="connsiteX92" fmla="*/ 47765 w 5597775"/>
              <a:gd name="connsiteY92" fmla="*/ 3260034 h 3355450"/>
              <a:gd name="connsiteX93" fmla="*/ 31862 w 5597775"/>
              <a:gd name="connsiteY93" fmla="*/ 3204375 h 3355450"/>
              <a:gd name="connsiteX94" fmla="*/ 23911 w 5597775"/>
              <a:gd name="connsiteY94" fmla="*/ 3148716 h 3355450"/>
              <a:gd name="connsiteX95" fmla="*/ 15960 w 5597775"/>
              <a:gd name="connsiteY95" fmla="*/ 3124862 h 3355450"/>
              <a:gd name="connsiteX96" fmla="*/ 8008 w 5597775"/>
              <a:gd name="connsiteY96" fmla="*/ 2989690 h 3355450"/>
              <a:gd name="connsiteX97" fmla="*/ 57 w 5597775"/>
              <a:gd name="connsiteY97" fmla="*/ 2767054 h 3355450"/>
              <a:gd name="connsiteX0" fmla="*/ 5597775 w 5597775"/>
              <a:gd name="connsiteY0" fmla="*/ 0 h 3355450"/>
              <a:gd name="connsiteX1" fmla="*/ 5558019 w 5597775"/>
              <a:gd name="connsiteY1" fmla="*/ 15902 h 3355450"/>
              <a:gd name="connsiteX2" fmla="*/ 5510311 w 5597775"/>
              <a:gd name="connsiteY2" fmla="*/ 39756 h 3355450"/>
              <a:gd name="connsiteX3" fmla="*/ 5494408 w 5597775"/>
              <a:gd name="connsiteY3" fmla="*/ 63610 h 3355450"/>
              <a:gd name="connsiteX4" fmla="*/ 5446700 w 5597775"/>
              <a:gd name="connsiteY4" fmla="*/ 87464 h 3355450"/>
              <a:gd name="connsiteX5" fmla="*/ 5422847 w 5597775"/>
              <a:gd name="connsiteY5" fmla="*/ 103367 h 3355450"/>
              <a:gd name="connsiteX6" fmla="*/ 5398993 w 5597775"/>
              <a:gd name="connsiteY6" fmla="*/ 111318 h 3355450"/>
              <a:gd name="connsiteX7" fmla="*/ 5327431 w 5597775"/>
              <a:gd name="connsiteY7" fmla="*/ 151074 h 3355450"/>
              <a:gd name="connsiteX8" fmla="*/ 5271772 w 5597775"/>
              <a:gd name="connsiteY8" fmla="*/ 214685 h 3355450"/>
              <a:gd name="connsiteX9" fmla="*/ 5247918 w 5597775"/>
              <a:gd name="connsiteY9" fmla="*/ 222636 h 3355450"/>
              <a:gd name="connsiteX10" fmla="*/ 5224064 w 5597775"/>
              <a:gd name="connsiteY10" fmla="*/ 270344 h 3355450"/>
              <a:gd name="connsiteX11" fmla="*/ 5200210 w 5597775"/>
              <a:gd name="connsiteY11" fmla="*/ 286247 h 3355450"/>
              <a:gd name="connsiteX12" fmla="*/ 5200210 w 5597775"/>
              <a:gd name="connsiteY12" fmla="*/ 437321 h 3355450"/>
              <a:gd name="connsiteX13" fmla="*/ 5192259 w 5597775"/>
              <a:gd name="connsiteY13" fmla="*/ 500932 h 3355450"/>
              <a:gd name="connsiteX14" fmla="*/ 5200210 w 5597775"/>
              <a:gd name="connsiteY14" fmla="*/ 564542 h 3355450"/>
              <a:gd name="connsiteX15" fmla="*/ 5208161 w 5597775"/>
              <a:gd name="connsiteY15" fmla="*/ 588396 h 3355450"/>
              <a:gd name="connsiteX16" fmla="*/ 5200210 w 5597775"/>
              <a:gd name="connsiteY16" fmla="*/ 707666 h 3355450"/>
              <a:gd name="connsiteX17" fmla="*/ 5224064 w 5597775"/>
              <a:gd name="connsiteY17" fmla="*/ 723568 h 3355450"/>
              <a:gd name="connsiteX18" fmla="*/ 5232015 w 5597775"/>
              <a:gd name="connsiteY18" fmla="*/ 747422 h 3355450"/>
              <a:gd name="connsiteX19" fmla="*/ 5224064 w 5597775"/>
              <a:gd name="connsiteY19" fmla="*/ 858741 h 3355450"/>
              <a:gd name="connsiteX20" fmla="*/ 5216113 w 5597775"/>
              <a:gd name="connsiteY20" fmla="*/ 1216549 h 3355450"/>
              <a:gd name="connsiteX21" fmla="*/ 5192259 w 5597775"/>
              <a:gd name="connsiteY21" fmla="*/ 1296062 h 3355450"/>
              <a:gd name="connsiteX22" fmla="*/ 5184307 w 5597775"/>
              <a:gd name="connsiteY22" fmla="*/ 1319916 h 3355450"/>
              <a:gd name="connsiteX23" fmla="*/ 5176356 w 5597775"/>
              <a:gd name="connsiteY23" fmla="*/ 1343770 h 3355450"/>
              <a:gd name="connsiteX24" fmla="*/ 5184307 w 5597775"/>
              <a:gd name="connsiteY24" fmla="*/ 1820848 h 3355450"/>
              <a:gd name="connsiteX25" fmla="*/ 5192259 w 5597775"/>
              <a:gd name="connsiteY25" fmla="*/ 1900361 h 3355450"/>
              <a:gd name="connsiteX26" fmla="*/ 5208161 w 5597775"/>
              <a:gd name="connsiteY26" fmla="*/ 1948069 h 3355450"/>
              <a:gd name="connsiteX27" fmla="*/ 5216113 w 5597775"/>
              <a:gd name="connsiteY27" fmla="*/ 1971923 h 3355450"/>
              <a:gd name="connsiteX28" fmla="*/ 5232015 w 5597775"/>
              <a:gd name="connsiteY28" fmla="*/ 2369488 h 3355450"/>
              <a:gd name="connsiteX29" fmla="*/ 5239967 w 5597775"/>
              <a:gd name="connsiteY29" fmla="*/ 2441050 h 3355450"/>
              <a:gd name="connsiteX30" fmla="*/ 5247918 w 5597775"/>
              <a:gd name="connsiteY30" fmla="*/ 2520563 h 3355450"/>
              <a:gd name="connsiteX31" fmla="*/ 5239967 w 5597775"/>
              <a:gd name="connsiteY31" fmla="*/ 2623930 h 3355450"/>
              <a:gd name="connsiteX32" fmla="*/ 5224064 w 5597775"/>
              <a:gd name="connsiteY32" fmla="*/ 2671638 h 3355450"/>
              <a:gd name="connsiteX33" fmla="*/ 5200210 w 5597775"/>
              <a:gd name="connsiteY33" fmla="*/ 2687541 h 3355450"/>
              <a:gd name="connsiteX34" fmla="*/ 5192259 w 5597775"/>
              <a:gd name="connsiteY34" fmla="*/ 2711394 h 3355450"/>
              <a:gd name="connsiteX35" fmla="*/ 5176356 w 5597775"/>
              <a:gd name="connsiteY35" fmla="*/ 2830664 h 3355450"/>
              <a:gd name="connsiteX36" fmla="*/ 5128648 w 5597775"/>
              <a:gd name="connsiteY36" fmla="*/ 2902226 h 3355450"/>
              <a:gd name="connsiteX37" fmla="*/ 5112746 w 5597775"/>
              <a:gd name="connsiteY37" fmla="*/ 2926080 h 3355450"/>
              <a:gd name="connsiteX38" fmla="*/ 5080940 w 5597775"/>
              <a:gd name="connsiteY38" fmla="*/ 2997641 h 3355450"/>
              <a:gd name="connsiteX39" fmla="*/ 4929866 w 5597775"/>
              <a:gd name="connsiteY39" fmla="*/ 3021495 h 3355450"/>
              <a:gd name="connsiteX40" fmla="*/ 4802645 w 5597775"/>
              <a:gd name="connsiteY40" fmla="*/ 3037398 h 3355450"/>
              <a:gd name="connsiteX41" fmla="*/ 4754937 w 5597775"/>
              <a:gd name="connsiteY41" fmla="*/ 3053301 h 3355450"/>
              <a:gd name="connsiteX42" fmla="*/ 4691327 w 5597775"/>
              <a:gd name="connsiteY42" fmla="*/ 3069203 h 3355450"/>
              <a:gd name="connsiteX43" fmla="*/ 4564106 w 5597775"/>
              <a:gd name="connsiteY43" fmla="*/ 3077154 h 3355450"/>
              <a:gd name="connsiteX44" fmla="*/ 4500495 w 5597775"/>
              <a:gd name="connsiteY44" fmla="*/ 3093057 h 3355450"/>
              <a:gd name="connsiteX45" fmla="*/ 4452787 w 5597775"/>
              <a:gd name="connsiteY45" fmla="*/ 3132814 h 3355450"/>
              <a:gd name="connsiteX46" fmla="*/ 4397128 w 5597775"/>
              <a:gd name="connsiteY46" fmla="*/ 3148716 h 3355450"/>
              <a:gd name="connsiteX47" fmla="*/ 4373274 w 5597775"/>
              <a:gd name="connsiteY47" fmla="*/ 3156668 h 3355450"/>
              <a:gd name="connsiteX48" fmla="*/ 4230151 w 5597775"/>
              <a:gd name="connsiteY48" fmla="*/ 3148716 h 3355450"/>
              <a:gd name="connsiteX49" fmla="*/ 4110881 w 5597775"/>
              <a:gd name="connsiteY49" fmla="*/ 3140765 h 3355450"/>
              <a:gd name="connsiteX50" fmla="*/ 3633803 w 5597775"/>
              <a:gd name="connsiteY50" fmla="*/ 3148716 h 3355450"/>
              <a:gd name="connsiteX51" fmla="*/ 3442972 w 5597775"/>
              <a:gd name="connsiteY51" fmla="*/ 3164619 h 3355450"/>
              <a:gd name="connsiteX52" fmla="*/ 3260092 w 5597775"/>
              <a:gd name="connsiteY52" fmla="*/ 3172570 h 3355450"/>
              <a:gd name="connsiteX53" fmla="*/ 3212384 w 5597775"/>
              <a:gd name="connsiteY53" fmla="*/ 3180521 h 3355450"/>
              <a:gd name="connsiteX54" fmla="*/ 2949991 w 5597775"/>
              <a:gd name="connsiteY54" fmla="*/ 3164619 h 3355450"/>
              <a:gd name="connsiteX55" fmla="*/ 2862527 w 5597775"/>
              <a:gd name="connsiteY55" fmla="*/ 3156668 h 3355450"/>
              <a:gd name="connsiteX56" fmla="*/ 2783013 w 5597775"/>
              <a:gd name="connsiteY56" fmla="*/ 3148716 h 3355450"/>
              <a:gd name="connsiteX57" fmla="*/ 2186666 w 5597775"/>
              <a:gd name="connsiteY57" fmla="*/ 3156668 h 3355450"/>
              <a:gd name="connsiteX58" fmla="*/ 2091250 w 5597775"/>
              <a:gd name="connsiteY58" fmla="*/ 3172570 h 3355450"/>
              <a:gd name="connsiteX59" fmla="*/ 2027640 w 5597775"/>
              <a:gd name="connsiteY59" fmla="*/ 3180521 h 3355450"/>
              <a:gd name="connsiteX60" fmla="*/ 1932224 w 5597775"/>
              <a:gd name="connsiteY60" fmla="*/ 3196424 h 3355450"/>
              <a:gd name="connsiteX61" fmla="*/ 1860662 w 5597775"/>
              <a:gd name="connsiteY61" fmla="*/ 3228229 h 3355450"/>
              <a:gd name="connsiteX62" fmla="*/ 1828857 w 5597775"/>
              <a:gd name="connsiteY62" fmla="*/ 3236181 h 3355450"/>
              <a:gd name="connsiteX63" fmla="*/ 1781149 w 5597775"/>
              <a:gd name="connsiteY63" fmla="*/ 3252083 h 3355450"/>
              <a:gd name="connsiteX64" fmla="*/ 1757295 w 5597775"/>
              <a:gd name="connsiteY64" fmla="*/ 3260034 h 3355450"/>
              <a:gd name="connsiteX65" fmla="*/ 1399487 w 5597775"/>
              <a:gd name="connsiteY65" fmla="*/ 3252083 h 3355450"/>
              <a:gd name="connsiteX66" fmla="*/ 1367681 w 5597775"/>
              <a:gd name="connsiteY66" fmla="*/ 3244132 h 3355450"/>
              <a:gd name="connsiteX67" fmla="*/ 1248412 w 5597775"/>
              <a:gd name="connsiteY67" fmla="*/ 3236181 h 3355450"/>
              <a:gd name="connsiteX68" fmla="*/ 993970 w 5597775"/>
              <a:gd name="connsiteY68" fmla="*/ 3244132 h 3355450"/>
              <a:gd name="connsiteX69" fmla="*/ 946262 w 5597775"/>
              <a:gd name="connsiteY69" fmla="*/ 3275937 h 3355450"/>
              <a:gd name="connsiteX70" fmla="*/ 970116 w 5597775"/>
              <a:gd name="connsiteY70" fmla="*/ 3267986 h 3355450"/>
              <a:gd name="connsiteX71" fmla="*/ 914457 w 5597775"/>
              <a:gd name="connsiteY71" fmla="*/ 3275937 h 3355450"/>
              <a:gd name="connsiteX72" fmla="*/ 866749 w 5597775"/>
              <a:gd name="connsiteY72" fmla="*/ 3291840 h 3355450"/>
              <a:gd name="connsiteX73" fmla="*/ 842895 w 5597775"/>
              <a:gd name="connsiteY73" fmla="*/ 3299791 h 3355450"/>
              <a:gd name="connsiteX74" fmla="*/ 795187 w 5597775"/>
              <a:gd name="connsiteY74" fmla="*/ 3323645 h 3355450"/>
              <a:gd name="connsiteX75" fmla="*/ 771333 w 5597775"/>
              <a:gd name="connsiteY75" fmla="*/ 3339548 h 3355450"/>
              <a:gd name="connsiteX76" fmla="*/ 707723 w 5597775"/>
              <a:gd name="connsiteY76" fmla="*/ 3355450 h 3355450"/>
              <a:gd name="connsiteX77" fmla="*/ 620259 w 5597775"/>
              <a:gd name="connsiteY77" fmla="*/ 3347499 h 3355450"/>
              <a:gd name="connsiteX78" fmla="*/ 596405 w 5597775"/>
              <a:gd name="connsiteY78" fmla="*/ 3331596 h 3355450"/>
              <a:gd name="connsiteX79" fmla="*/ 572551 w 5597775"/>
              <a:gd name="connsiteY79" fmla="*/ 3323645 h 3355450"/>
              <a:gd name="connsiteX80" fmla="*/ 524843 w 5597775"/>
              <a:gd name="connsiteY80" fmla="*/ 3291840 h 3355450"/>
              <a:gd name="connsiteX81" fmla="*/ 453281 w 5597775"/>
              <a:gd name="connsiteY81" fmla="*/ 3236181 h 3355450"/>
              <a:gd name="connsiteX82" fmla="*/ 405573 w 5597775"/>
              <a:gd name="connsiteY82" fmla="*/ 3220278 h 3355450"/>
              <a:gd name="connsiteX83" fmla="*/ 381720 w 5597775"/>
              <a:gd name="connsiteY83" fmla="*/ 3212327 h 3355450"/>
              <a:gd name="connsiteX84" fmla="*/ 318109 w 5597775"/>
              <a:gd name="connsiteY84" fmla="*/ 3236181 h 3355450"/>
              <a:gd name="connsiteX85" fmla="*/ 282277 w 5597775"/>
              <a:gd name="connsiteY85" fmla="*/ 3299584 h 3355450"/>
              <a:gd name="connsiteX86" fmla="*/ 222693 w 5597775"/>
              <a:gd name="connsiteY86" fmla="*/ 3283888 h 3355450"/>
              <a:gd name="connsiteX87" fmla="*/ 198840 w 5597775"/>
              <a:gd name="connsiteY87" fmla="*/ 3299791 h 3355450"/>
              <a:gd name="connsiteX88" fmla="*/ 151132 w 5597775"/>
              <a:gd name="connsiteY88" fmla="*/ 3315694 h 3355450"/>
              <a:gd name="connsiteX89" fmla="*/ 127278 w 5597775"/>
              <a:gd name="connsiteY89" fmla="*/ 3323645 h 3355450"/>
              <a:gd name="connsiteX90" fmla="*/ 63667 w 5597775"/>
              <a:gd name="connsiteY90" fmla="*/ 3315694 h 3355450"/>
              <a:gd name="connsiteX91" fmla="*/ 55716 w 5597775"/>
              <a:gd name="connsiteY91" fmla="*/ 3283888 h 3355450"/>
              <a:gd name="connsiteX92" fmla="*/ 47765 w 5597775"/>
              <a:gd name="connsiteY92" fmla="*/ 3260034 h 3355450"/>
              <a:gd name="connsiteX93" fmla="*/ 31862 w 5597775"/>
              <a:gd name="connsiteY93" fmla="*/ 3204375 h 3355450"/>
              <a:gd name="connsiteX94" fmla="*/ 23911 w 5597775"/>
              <a:gd name="connsiteY94" fmla="*/ 3148716 h 3355450"/>
              <a:gd name="connsiteX95" fmla="*/ 15960 w 5597775"/>
              <a:gd name="connsiteY95" fmla="*/ 3124862 h 3355450"/>
              <a:gd name="connsiteX96" fmla="*/ 8008 w 5597775"/>
              <a:gd name="connsiteY96" fmla="*/ 2989690 h 3355450"/>
              <a:gd name="connsiteX97" fmla="*/ 57 w 5597775"/>
              <a:gd name="connsiteY97" fmla="*/ 2767054 h 3355450"/>
              <a:gd name="connsiteX0" fmla="*/ 5597775 w 5597775"/>
              <a:gd name="connsiteY0" fmla="*/ 0 h 3355450"/>
              <a:gd name="connsiteX1" fmla="*/ 5558019 w 5597775"/>
              <a:gd name="connsiteY1" fmla="*/ 15902 h 3355450"/>
              <a:gd name="connsiteX2" fmla="*/ 5510311 w 5597775"/>
              <a:gd name="connsiteY2" fmla="*/ 39756 h 3355450"/>
              <a:gd name="connsiteX3" fmla="*/ 5494408 w 5597775"/>
              <a:gd name="connsiteY3" fmla="*/ 63610 h 3355450"/>
              <a:gd name="connsiteX4" fmla="*/ 5446700 w 5597775"/>
              <a:gd name="connsiteY4" fmla="*/ 87464 h 3355450"/>
              <a:gd name="connsiteX5" fmla="*/ 5422847 w 5597775"/>
              <a:gd name="connsiteY5" fmla="*/ 103367 h 3355450"/>
              <a:gd name="connsiteX6" fmla="*/ 5398993 w 5597775"/>
              <a:gd name="connsiteY6" fmla="*/ 111318 h 3355450"/>
              <a:gd name="connsiteX7" fmla="*/ 5327431 w 5597775"/>
              <a:gd name="connsiteY7" fmla="*/ 151074 h 3355450"/>
              <a:gd name="connsiteX8" fmla="*/ 5271772 w 5597775"/>
              <a:gd name="connsiteY8" fmla="*/ 214685 h 3355450"/>
              <a:gd name="connsiteX9" fmla="*/ 5247918 w 5597775"/>
              <a:gd name="connsiteY9" fmla="*/ 222636 h 3355450"/>
              <a:gd name="connsiteX10" fmla="*/ 5224064 w 5597775"/>
              <a:gd name="connsiteY10" fmla="*/ 270344 h 3355450"/>
              <a:gd name="connsiteX11" fmla="*/ 5200210 w 5597775"/>
              <a:gd name="connsiteY11" fmla="*/ 286247 h 3355450"/>
              <a:gd name="connsiteX12" fmla="*/ 5200210 w 5597775"/>
              <a:gd name="connsiteY12" fmla="*/ 437321 h 3355450"/>
              <a:gd name="connsiteX13" fmla="*/ 5192259 w 5597775"/>
              <a:gd name="connsiteY13" fmla="*/ 500932 h 3355450"/>
              <a:gd name="connsiteX14" fmla="*/ 5200210 w 5597775"/>
              <a:gd name="connsiteY14" fmla="*/ 564542 h 3355450"/>
              <a:gd name="connsiteX15" fmla="*/ 5208161 w 5597775"/>
              <a:gd name="connsiteY15" fmla="*/ 588396 h 3355450"/>
              <a:gd name="connsiteX16" fmla="*/ 5200210 w 5597775"/>
              <a:gd name="connsiteY16" fmla="*/ 707666 h 3355450"/>
              <a:gd name="connsiteX17" fmla="*/ 5224064 w 5597775"/>
              <a:gd name="connsiteY17" fmla="*/ 723568 h 3355450"/>
              <a:gd name="connsiteX18" fmla="*/ 5232015 w 5597775"/>
              <a:gd name="connsiteY18" fmla="*/ 747422 h 3355450"/>
              <a:gd name="connsiteX19" fmla="*/ 5224064 w 5597775"/>
              <a:gd name="connsiteY19" fmla="*/ 858741 h 3355450"/>
              <a:gd name="connsiteX20" fmla="*/ 5216113 w 5597775"/>
              <a:gd name="connsiteY20" fmla="*/ 1216549 h 3355450"/>
              <a:gd name="connsiteX21" fmla="*/ 5192259 w 5597775"/>
              <a:gd name="connsiteY21" fmla="*/ 1296062 h 3355450"/>
              <a:gd name="connsiteX22" fmla="*/ 5184307 w 5597775"/>
              <a:gd name="connsiteY22" fmla="*/ 1319916 h 3355450"/>
              <a:gd name="connsiteX23" fmla="*/ 5176356 w 5597775"/>
              <a:gd name="connsiteY23" fmla="*/ 1343770 h 3355450"/>
              <a:gd name="connsiteX24" fmla="*/ 5184307 w 5597775"/>
              <a:gd name="connsiteY24" fmla="*/ 1820848 h 3355450"/>
              <a:gd name="connsiteX25" fmla="*/ 5192259 w 5597775"/>
              <a:gd name="connsiteY25" fmla="*/ 1900361 h 3355450"/>
              <a:gd name="connsiteX26" fmla="*/ 5208161 w 5597775"/>
              <a:gd name="connsiteY26" fmla="*/ 1948069 h 3355450"/>
              <a:gd name="connsiteX27" fmla="*/ 5216113 w 5597775"/>
              <a:gd name="connsiteY27" fmla="*/ 1971923 h 3355450"/>
              <a:gd name="connsiteX28" fmla="*/ 5232015 w 5597775"/>
              <a:gd name="connsiteY28" fmla="*/ 2369488 h 3355450"/>
              <a:gd name="connsiteX29" fmla="*/ 5239967 w 5597775"/>
              <a:gd name="connsiteY29" fmla="*/ 2441050 h 3355450"/>
              <a:gd name="connsiteX30" fmla="*/ 5247918 w 5597775"/>
              <a:gd name="connsiteY30" fmla="*/ 2520563 h 3355450"/>
              <a:gd name="connsiteX31" fmla="*/ 5239967 w 5597775"/>
              <a:gd name="connsiteY31" fmla="*/ 2623930 h 3355450"/>
              <a:gd name="connsiteX32" fmla="*/ 5224064 w 5597775"/>
              <a:gd name="connsiteY32" fmla="*/ 2671638 h 3355450"/>
              <a:gd name="connsiteX33" fmla="*/ 5200210 w 5597775"/>
              <a:gd name="connsiteY33" fmla="*/ 2687541 h 3355450"/>
              <a:gd name="connsiteX34" fmla="*/ 5192259 w 5597775"/>
              <a:gd name="connsiteY34" fmla="*/ 2711394 h 3355450"/>
              <a:gd name="connsiteX35" fmla="*/ 5176356 w 5597775"/>
              <a:gd name="connsiteY35" fmla="*/ 2830664 h 3355450"/>
              <a:gd name="connsiteX36" fmla="*/ 5128648 w 5597775"/>
              <a:gd name="connsiteY36" fmla="*/ 2902226 h 3355450"/>
              <a:gd name="connsiteX37" fmla="*/ 5112746 w 5597775"/>
              <a:gd name="connsiteY37" fmla="*/ 2926080 h 3355450"/>
              <a:gd name="connsiteX38" fmla="*/ 5080940 w 5597775"/>
              <a:gd name="connsiteY38" fmla="*/ 2997641 h 3355450"/>
              <a:gd name="connsiteX39" fmla="*/ 4929866 w 5597775"/>
              <a:gd name="connsiteY39" fmla="*/ 3021495 h 3355450"/>
              <a:gd name="connsiteX40" fmla="*/ 4802645 w 5597775"/>
              <a:gd name="connsiteY40" fmla="*/ 3037398 h 3355450"/>
              <a:gd name="connsiteX41" fmla="*/ 4754937 w 5597775"/>
              <a:gd name="connsiteY41" fmla="*/ 3053301 h 3355450"/>
              <a:gd name="connsiteX42" fmla="*/ 4691327 w 5597775"/>
              <a:gd name="connsiteY42" fmla="*/ 3069203 h 3355450"/>
              <a:gd name="connsiteX43" fmla="*/ 4564106 w 5597775"/>
              <a:gd name="connsiteY43" fmla="*/ 3077154 h 3355450"/>
              <a:gd name="connsiteX44" fmla="*/ 4500495 w 5597775"/>
              <a:gd name="connsiteY44" fmla="*/ 3093057 h 3355450"/>
              <a:gd name="connsiteX45" fmla="*/ 4452787 w 5597775"/>
              <a:gd name="connsiteY45" fmla="*/ 3132814 h 3355450"/>
              <a:gd name="connsiteX46" fmla="*/ 4397128 w 5597775"/>
              <a:gd name="connsiteY46" fmla="*/ 3148716 h 3355450"/>
              <a:gd name="connsiteX47" fmla="*/ 4373274 w 5597775"/>
              <a:gd name="connsiteY47" fmla="*/ 3156668 h 3355450"/>
              <a:gd name="connsiteX48" fmla="*/ 4230151 w 5597775"/>
              <a:gd name="connsiteY48" fmla="*/ 3148716 h 3355450"/>
              <a:gd name="connsiteX49" fmla="*/ 4110881 w 5597775"/>
              <a:gd name="connsiteY49" fmla="*/ 3140765 h 3355450"/>
              <a:gd name="connsiteX50" fmla="*/ 3633803 w 5597775"/>
              <a:gd name="connsiteY50" fmla="*/ 3148716 h 3355450"/>
              <a:gd name="connsiteX51" fmla="*/ 3442972 w 5597775"/>
              <a:gd name="connsiteY51" fmla="*/ 3164619 h 3355450"/>
              <a:gd name="connsiteX52" fmla="*/ 3260092 w 5597775"/>
              <a:gd name="connsiteY52" fmla="*/ 3172570 h 3355450"/>
              <a:gd name="connsiteX53" fmla="*/ 3212384 w 5597775"/>
              <a:gd name="connsiteY53" fmla="*/ 3180521 h 3355450"/>
              <a:gd name="connsiteX54" fmla="*/ 2949991 w 5597775"/>
              <a:gd name="connsiteY54" fmla="*/ 3164619 h 3355450"/>
              <a:gd name="connsiteX55" fmla="*/ 2862527 w 5597775"/>
              <a:gd name="connsiteY55" fmla="*/ 3156668 h 3355450"/>
              <a:gd name="connsiteX56" fmla="*/ 2783013 w 5597775"/>
              <a:gd name="connsiteY56" fmla="*/ 3148716 h 3355450"/>
              <a:gd name="connsiteX57" fmla="*/ 2186666 w 5597775"/>
              <a:gd name="connsiteY57" fmla="*/ 3156668 h 3355450"/>
              <a:gd name="connsiteX58" fmla="*/ 2091250 w 5597775"/>
              <a:gd name="connsiteY58" fmla="*/ 3172570 h 3355450"/>
              <a:gd name="connsiteX59" fmla="*/ 2027640 w 5597775"/>
              <a:gd name="connsiteY59" fmla="*/ 3180521 h 3355450"/>
              <a:gd name="connsiteX60" fmla="*/ 1932224 w 5597775"/>
              <a:gd name="connsiteY60" fmla="*/ 3196424 h 3355450"/>
              <a:gd name="connsiteX61" fmla="*/ 1860662 w 5597775"/>
              <a:gd name="connsiteY61" fmla="*/ 3228229 h 3355450"/>
              <a:gd name="connsiteX62" fmla="*/ 1828857 w 5597775"/>
              <a:gd name="connsiteY62" fmla="*/ 3236181 h 3355450"/>
              <a:gd name="connsiteX63" fmla="*/ 1781149 w 5597775"/>
              <a:gd name="connsiteY63" fmla="*/ 3252083 h 3355450"/>
              <a:gd name="connsiteX64" fmla="*/ 1757295 w 5597775"/>
              <a:gd name="connsiteY64" fmla="*/ 3260034 h 3355450"/>
              <a:gd name="connsiteX65" fmla="*/ 1399487 w 5597775"/>
              <a:gd name="connsiteY65" fmla="*/ 3252083 h 3355450"/>
              <a:gd name="connsiteX66" fmla="*/ 1367681 w 5597775"/>
              <a:gd name="connsiteY66" fmla="*/ 3244132 h 3355450"/>
              <a:gd name="connsiteX67" fmla="*/ 1248412 w 5597775"/>
              <a:gd name="connsiteY67" fmla="*/ 3236181 h 3355450"/>
              <a:gd name="connsiteX68" fmla="*/ 993970 w 5597775"/>
              <a:gd name="connsiteY68" fmla="*/ 3244132 h 3355450"/>
              <a:gd name="connsiteX69" fmla="*/ 946262 w 5597775"/>
              <a:gd name="connsiteY69" fmla="*/ 3275937 h 3355450"/>
              <a:gd name="connsiteX70" fmla="*/ 970116 w 5597775"/>
              <a:gd name="connsiteY70" fmla="*/ 3267986 h 3355450"/>
              <a:gd name="connsiteX71" fmla="*/ 914457 w 5597775"/>
              <a:gd name="connsiteY71" fmla="*/ 3275937 h 3355450"/>
              <a:gd name="connsiteX72" fmla="*/ 866749 w 5597775"/>
              <a:gd name="connsiteY72" fmla="*/ 3291840 h 3355450"/>
              <a:gd name="connsiteX73" fmla="*/ 842895 w 5597775"/>
              <a:gd name="connsiteY73" fmla="*/ 3299791 h 3355450"/>
              <a:gd name="connsiteX74" fmla="*/ 795187 w 5597775"/>
              <a:gd name="connsiteY74" fmla="*/ 3323645 h 3355450"/>
              <a:gd name="connsiteX75" fmla="*/ 771333 w 5597775"/>
              <a:gd name="connsiteY75" fmla="*/ 3339548 h 3355450"/>
              <a:gd name="connsiteX76" fmla="*/ 707723 w 5597775"/>
              <a:gd name="connsiteY76" fmla="*/ 3355450 h 3355450"/>
              <a:gd name="connsiteX77" fmla="*/ 620259 w 5597775"/>
              <a:gd name="connsiteY77" fmla="*/ 3347499 h 3355450"/>
              <a:gd name="connsiteX78" fmla="*/ 596405 w 5597775"/>
              <a:gd name="connsiteY78" fmla="*/ 3331596 h 3355450"/>
              <a:gd name="connsiteX79" fmla="*/ 572551 w 5597775"/>
              <a:gd name="connsiteY79" fmla="*/ 3323645 h 3355450"/>
              <a:gd name="connsiteX80" fmla="*/ 524843 w 5597775"/>
              <a:gd name="connsiteY80" fmla="*/ 3291840 h 3355450"/>
              <a:gd name="connsiteX81" fmla="*/ 453281 w 5597775"/>
              <a:gd name="connsiteY81" fmla="*/ 3236181 h 3355450"/>
              <a:gd name="connsiteX82" fmla="*/ 405573 w 5597775"/>
              <a:gd name="connsiteY82" fmla="*/ 3220278 h 3355450"/>
              <a:gd name="connsiteX83" fmla="*/ 381720 w 5597775"/>
              <a:gd name="connsiteY83" fmla="*/ 3212327 h 3355450"/>
              <a:gd name="connsiteX84" fmla="*/ 335922 w 5597775"/>
              <a:gd name="connsiteY84" fmla="*/ 3313370 h 3355450"/>
              <a:gd name="connsiteX85" fmla="*/ 282277 w 5597775"/>
              <a:gd name="connsiteY85" fmla="*/ 3299584 h 3355450"/>
              <a:gd name="connsiteX86" fmla="*/ 222693 w 5597775"/>
              <a:gd name="connsiteY86" fmla="*/ 3283888 h 3355450"/>
              <a:gd name="connsiteX87" fmla="*/ 198840 w 5597775"/>
              <a:gd name="connsiteY87" fmla="*/ 3299791 h 3355450"/>
              <a:gd name="connsiteX88" fmla="*/ 151132 w 5597775"/>
              <a:gd name="connsiteY88" fmla="*/ 3315694 h 3355450"/>
              <a:gd name="connsiteX89" fmla="*/ 127278 w 5597775"/>
              <a:gd name="connsiteY89" fmla="*/ 3323645 h 3355450"/>
              <a:gd name="connsiteX90" fmla="*/ 63667 w 5597775"/>
              <a:gd name="connsiteY90" fmla="*/ 3315694 h 3355450"/>
              <a:gd name="connsiteX91" fmla="*/ 55716 w 5597775"/>
              <a:gd name="connsiteY91" fmla="*/ 3283888 h 3355450"/>
              <a:gd name="connsiteX92" fmla="*/ 47765 w 5597775"/>
              <a:gd name="connsiteY92" fmla="*/ 3260034 h 3355450"/>
              <a:gd name="connsiteX93" fmla="*/ 31862 w 5597775"/>
              <a:gd name="connsiteY93" fmla="*/ 3204375 h 3355450"/>
              <a:gd name="connsiteX94" fmla="*/ 23911 w 5597775"/>
              <a:gd name="connsiteY94" fmla="*/ 3148716 h 3355450"/>
              <a:gd name="connsiteX95" fmla="*/ 15960 w 5597775"/>
              <a:gd name="connsiteY95" fmla="*/ 3124862 h 3355450"/>
              <a:gd name="connsiteX96" fmla="*/ 8008 w 5597775"/>
              <a:gd name="connsiteY96" fmla="*/ 2989690 h 3355450"/>
              <a:gd name="connsiteX97" fmla="*/ 57 w 5597775"/>
              <a:gd name="connsiteY97" fmla="*/ 2767054 h 3355450"/>
              <a:gd name="connsiteX0" fmla="*/ 5597775 w 5597775"/>
              <a:gd name="connsiteY0" fmla="*/ 0 h 3355450"/>
              <a:gd name="connsiteX1" fmla="*/ 5558019 w 5597775"/>
              <a:gd name="connsiteY1" fmla="*/ 15902 h 3355450"/>
              <a:gd name="connsiteX2" fmla="*/ 5510311 w 5597775"/>
              <a:gd name="connsiteY2" fmla="*/ 39756 h 3355450"/>
              <a:gd name="connsiteX3" fmla="*/ 5494408 w 5597775"/>
              <a:gd name="connsiteY3" fmla="*/ 63610 h 3355450"/>
              <a:gd name="connsiteX4" fmla="*/ 5446700 w 5597775"/>
              <a:gd name="connsiteY4" fmla="*/ 87464 h 3355450"/>
              <a:gd name="connsiteX5" fmla="*/ 5422847 w 5597775"/>
              <a:gd name="connsiteY5" fmla="*/ 103367 h 3355450"/>
              <a:gd name="connsiteX6" fmla="*/ 5398993 w 5597775"/>
              <a:gd name="connsiteY6" fmla="*/ 111318 h 3355450"/>
              <a:gd name="connsiteX7" fmla="*/ 5327431 w 5597775"/>
              <a:gd name="connsiteY7" fmla="*/ 151074 h 3355450"/>
              <a:gd name="connsiteX8" fmla="*/ 5271772 w 5597775"/>
              <a:gd name="connsiteY8" fmla="*/ 214685 h 3355450"/>
              <a:gd name="connsiteX9" fmla="*/ 5247918 w 5597775"/>
              <a:gd name="connsiteY9" fmla="*/ 222636 h 3355450"/>
              <a:gd name="connsiteX10" fmla="*/ 5224064 w 5597775"/>
              <a:gd name="connsiteY10" fmla="*/ 270344 h 3355450"/>
              <a:gd name="connsiteX11" fmla="*/ 5200210 w 5597775"/>
              <a:gd name="connsiteY11" fmla="*/ 286247 h 3355450"/>
              <a:gd name="connsiteX12" fmla="*/ 5200210 w 5597775"/>
              <a:gd name="connsiteY12" fmla="*/ 437321 h 3355450"/>
              <a:gd name="connsiteX13" fmla="*/ 5192259 w 5597775"/>
              <a:gd name="connsiteY13" fmla="*/ 500932 h 3355450"/>
              <a:gd name="connsiteX14" fmla="*/ 5200210 w 5597775"/>
              <a:gd name="connsiteY14" fmla="*/ 564542 h 3355450"/>
              <a:gd name="connsiteX15" fmla="*/ 5208161 w 5597775"/>
              <a:gd name="connsiteY15" fmla="*/ 588396 h 3355450"/>
              <a:gd name="connsiteX16" fmla="*/ 5200210 w 5597775"/>
              <a:gd name="connsiteY16" fmla="*/ 707666 h 3355450"/>
              <a:gd name="connsiteX17" fmla="*/ 5224064 w 5597775"/>
              <a:gd name="connsiteY17" fmla="*/ 723568 h 3355450"/>
              <a:gd name="connsiteX18" fmla="*/ 5232015 w 5597775"/>
              <a:gd name="connsiteY18" fmla="*/ 747422 h 3355450"/>
              <a:gd name="connsiteX19" fmla="*/ 5224064 w 5597775"/>
              <a:gd name="connsiteY19" fmla="*/ 858741 h 3355450"/>
              <a:gd name="connsiteX20" fmla="*/ 5216113 w 5597775"/>
              <a:gd name="connsiteY20" fmla="*/ 1216549 h 3355450"/>
              <a:gd name="connsiteX21" fmla="*/ 5192259 w 5597775"/>
              <a:gd name="connsiteY21" fmla="*/ 1296062 h 3355450"/>
              <a:gd name="connsiteX22" fmla="*/ 5184307 w 5597775"/>
              <a:gd name="connsiteY22" fmla="*/ 1319916 h 3355450"/>
              <a:gd name="connsiteX23" fmla="*/ 5176356 w 5597775"/>
              <a:gd name="connsiteY23" fmla="*/ 1343770 h 3355450"/>
              <a:gd name="connsiteX24" fmla="*/ 5184307 w 5597775"/>
              <a:gd name="connsiteY24" fmla="*/ 1820848 h 3355450"/>
              <a:gd name="connsiteX25" fmla="*/ 5192259 w 5597775"/>
              <a:gd name="connsiteY25" fmla="*/ 1900361 h 3355450"/>
              <a:gd name="connsiteX26" fmla="*/ 5208161 w 5597775"/>
              <a:gd name="connsiteY26" fmla="*/ 1948069 h 3355450"/>
              <a:gd name="connsiteX27" fmla="*/ 5216113 w 5597775"/>
              <a:gd name="connsiteY27" fmla="*/ 1971923 h 3355450"/>
              <a:gd name="connsiteX28" fmla="*/ 5232015 w 5597775"/>
              <a:gd name="connsiteY28" fmla="*/ 2369488 h 3355450"/>
              <a:gd name="connsiteX29" fmla="*/ 5239967 w 5597775"/>
              <a:gd name="connsiteY29" fmla="*/ 2441050 h 3355450"/>
              <a:gd name="connsiteX30" fmla="*/ 5247918 w 5597775"/>
              <a:gd name="connsiteY30" fmla="*/ 2520563 h 3355450"/>
              <a:gd name="connsiteX31" fmla="*/ 5239967 w 5597775"/>
              <a:gd name="connsiteY31" fmla="*/ 2623930 h 3355450"/>
              <a:gd name="connsiteX32" fmla="*/ 5224064 w 5597775"/>
              <a:gd name="connsiteY32" fmla="*/ 2671638 h 3355450"/>
              <a:gd name="connsiteX33" fmla="*/ 5200210 w 5597775"/>
              <a:gd name="connsiteY33" fmla="*/ 2687541 h 3355450"/>
              <a:gd name="connsiteX34" fmla="*/ 5192259 w 5597775"/>
              <a:gd name="connsiteY34" fmla="*/ 2711394 h 3355450"/>
              <a:gd name="connsiteX35" fmla="*/ 5176356 w 5597775"/>
              <a:gd name="connsiteY35" fmla="*/ 2830664 h 3355450"/>
              <a:gd name="connsiteX36" fmla="*/ 5128648 w 5597775"/>
              <a:gd name="connsiteY36" fmla="*/ 2902226 h 3355450"/>
              <a:gd name="connsiteX37" fmla="*/ 5112746 w 5597775"/>
              <a:gd name="connsiteY37" fmla="*/ 2926080 h 3355450"/>
              <a:gd name="connsiteX38" fmla="*/ 5080940 w 5597775"/>
              <a:gd name="connsiteY38" fmla="*/ 2997641 h 3355450"/>
              <a:gd name="connsiteX39" fmla="*/ 4929866 w 5597775"/>
              <a:gd name="connsiteY39" fmla="*/ 3021495 h 3355450"/>
              <a:gd name="connsiteX40" fmla="*/ 4802645 w 5597775"/>
              <a:gd name="connsiteY40" fmla="*/ 3037398 h 3355450"/>
              <a:gd name="connsiteX41" fmla="*/ 4754937 w 5597775"/>
              <a:gd name="connsiteY41" fmla="*/ 3053301 h 3355450"/>
              <a:gd name="connsiteX42" fmla="*/ 4691327 w 5597775"/>
              <a:gd name="connsiteY42" fmla="*/ 3069203 h 3355450"/>
              <a:gd name="connsiteX43" fmla="*/ 4564106 w 5597775"/>
              <a:gd name="connsiteY43" fmla="*/ 3077154 h 3355450"/>
              <a:gd name="connsiteX44" fmla="*/ 4500495 w 5597775"/>
              <a:gd name="connsiteY44" fmla="*/ 3093057 h 3355450"/>
              <a:gd name="connsiteX45" fmla="*/ 4452787 w 5597775"/>
              <a:gd name="connsiteY45" fmla="*/ 3132814 h 3355450"/>
              <a:gd name="connsiteX46" fmla="*/ 4397128 w 5597775"/>
              <a:gd name="connsiteY46" fmla="*/ 3148716 h 3355450"/>
              <a:gd name="connsiteX47" fmla="*/ 4373274 w 5597775"/>
              <a:gd name="connsiteY47" fmla="*/ 3156668 h 3355450"/>
              <a:gd name="connsiteX48" fmla="*/ 4230151 w 5597775"/>
              <a:gd name="connsiteY48" fmla="*/ 3148716 h 3355450"/>
              <a:gd name="connsiteX49" fmla="*/ 4110881 w 5597775"/>
              <a:gd name="connsiteY49" fmla="*/ 3140765 h 3355450"/>
              <a:gd name="connsiteX50" fmla="*/ 3633803 w 5597775"/>
              <a:gd name="connsiteY50" fmla="*/ 3148716 h 3355450"/>
              <a:gd name="connsiteX51" fmla="*/ 3442972 w 5597775"/>
              <a:gd name="connsiteY51" fmla="*/ 3164619 h 3355450"/>
              <a:gd name="connsiteX52" fmla="*/ 3260092 w 5597775"/>
              <a:gd name="connsiteY52" fmla="*/ 3172570 h 3355450"/>
              <a:gd name="connsiteX53" fmla="*/ 3212384 w 5597775"/>
              <a:gd name="connsiteY53" fmla="*/ 3180521 h 3355450"/>
              <a:gd name="connsiteX54" fmla="*/ 2949991 w 5597775"/>
              <a:gd name="connsiteY54" fmla="*/ 3164619 h 3355450"/>
              <a:gd name="connsiteX55" fmla="*/ 2862527 w 5597775"/>
              <a:gd name="connsiteY55" fmla="*/ 3156668 h 3355450"/>
              <a:gd name="connsiteX56" fmla="*/ 2783013 w 5597775"/>
              <a:gd name="connsiteY56" fmla="*/ 3148716 h 3355450"/>
              <a:gd name="connsiteX57" fmla="*/ 2186666 w 5597775"/>
              <a:gd name="connsiteY57" fmla="*/ 3156668 h 3355450"/>
              <a:gd name="connsiteX58" fmla="*/ 2091250 w 5597775"/>
              <a:gd name="connsiteY58" fmla="*/ 3172570 h 3355450"/>
              <a:gd name="connsiteX59" fmla="*/ 2027640 w 5597775"/>
              <a:gd name="connsiteY59" fmla="*/ 3180521 h 3355450"/>
              <a:gd name="connsiteX60" fmla="*/ 1932224 w 5597775"/>
              <a:gd name="connsiteY60" fmla="*/ 3196424 h 3355450"/>
              <a:gd name="connsiteX61" fmla="*/ 1860662 w 5597775"/>
              <a:gd name="connsiteY61" fmla="*/ 3228229 h 3355450"/>
              <a:gd name="connsiteX62" fmla="*/ 1828857 w 5597775"/>
              <a:gd name="connsiteY62" fmla="*/ 3236181 h 3355450"/>
              <a:gd name="connsiteX63" fmla="*/ 1781149 w 5597775"/>
              <a:gd name="connsiteY63" fmla="*/ 3252083 h 3355450"/>
              <a:gd name="connsiteX64" fmla="*/ 1757295 w 5597775"/>
              <a:gd name="connsiteY64" fmla="*/ 3260034 h 3355450"/>
              <a:gd name="connsiteX65" fmla="*/ 1399487 w 5597775"/>
              <a:gd name="connsiteY65" fmla="*/ 3252083 h 3355450"/>
              <a:gd name="connsiteX66" fmla="*/ 1367681 w 5597775"/>
              <a:gd name="connsiteY66" fmla="*/ 3244132 h 3355450"/>
              <a:gd name="connsiteX67" fmla="*/ 1248412 w 5597775"/>
              <a:gd name="connsiteY67" fmla="*/ 3236181 h 3355450"/>
              <a:gd name="connsiteX68" fmla="*/ 993970 w 5597775"/>
              <a:gd name="connsiteY68" fmla="*/ 3244132 h 3355450"/>
              <a:gd name="connsiteX69" fmla="*/ 946262 w 5597775"/>
              <a:gd name="connsiteY69" fmla="*/ 3275937 h 3355450"/>
              <a:gd name="connsiteX70" fmla="*/ 970116 w 5597775"/>
              <a:gd name="connsiteY70" fmla="*/ 3267986 h 3355450"/>
              <a:gd name="connsiteX71" fmla="*/ 914457 w 5597775"/>
              <a:gd name="connsiteY71" fmla="*/ 3275937 h 3355450"/>
              <a:gd name="connsiteX72" fmla="*/ 866749 w 5597775"/>
              <a:gd name="connsiteY72" fmla="*/ 3291840 h 3355450"/>
              <a:gd name="connsiteX73" fmla="*/ 842895 w 5597775"/>
              <a:gd name="connsiteY73" fmla="*/ 3299791 h 3355450"/>
              <a:gd name="connsiteX74" fmla="*/ 795187 w 5597775"/>
              <a:gd name="connsiteY74" fmla="*/ 3323645 h 3355450"/>
              <a:gd name="connsiteX75" fmla="*/ 771333 w 5597775"/>
              <a:gd name="connsiteY75" fmla="*/ 3339548 h 3355450"/>
              <a:gd name="connsiteX76" fmla="*/ 707723 w 5597775"/>
              <a:gd name="connsiteY76" fmla="*/ 3355450 h 3355450"/>
              <a:gd name="connsiteX77" fmla="*/ 620259 w 5597775"/>
              <a:gd name="connsiteY77" fmla="*/ 3347499 h 3355450"/>
              <a:gd name="connsiteX78" fmla="*/ 596405 w 5597775"/>
              <a:gd name="connsiteY78" fmla="*/ 3331596 h 3355450"/>
              <a:gd name="connsiteX79" fmla="*/ 572551 w 5597775"/>
              <a:gd name="connsiteY79" fmla="*/ 3323645 h 3355450"/>
              <a:gd name="connsiteX80" fmla="*/ 524843 w 5597775"/>
              <a:gd name="connsiteY80" fmla="*/ 3291840 h 3355450"/>
              <a:gd name="connsiteX81" fmla="*/ 453281 w 5597775"/>
              <a:gd name="connsiteY81" fmla="*/ 3236181 h 3355450"/>
              <a:gd name="connsiteX82" fmla="*/ 405573 w 5597775"/>
              <a:gd name="connsiteY82" fmla="*/ 3220278 h 3355450"/>
              <a:gd name="connsiteX83" fmla="*/ 387657 w 5597775"/>
              <a:gd name="connsiteY83" fmla="*/ 3313267 h 3355450"/>
              <a:gd name="connsiteX84" fmla="*/ 335922 w 5597775"/>
              <a:gd name="connsiteY84" fmla="*/ 3313370 h 3355450"/>
              <a:gd name="connsiteX85" fmla="*/ 282277 w 5597775"/>
              <a:gd name="connsiteY85" fmla="*/ 3299584 h 3355450"/>
              <a:gd name="connsiteX86" fmla="*/ 222693 w 5597775"/>
              <a:gd name="connsiteY86" fmla="*/ 3283888 h 3355450"/>
              <a:gd name="connsiteX87" fmla="*/ 198840 w 5597775"/>
              <a:gd name="connsiteY87" fmla="*/ 3299791 h 3355450"/>
              <a:gd name="connsiteX88" fmla="*/ 151132 w 5597775"/>
              <a:gd name="connsiteY88" fmla="*/ 3315694 h 3355450"/>
              <a:gd name="connsiteX89" fmla="*/ 127278 w 5597775"/>
              <a:gd name="connsiteY89" fmla="*/ 3323645 h 3355450"/>
              <a:gd name="connsiteX90" fmla="*/ 63667 w 5597775"/>
              <a:gd name="connsiteY90" fmla="*/ 3315694 h 3355450"/>
              <a:gd name="connsiteX91" fmla="*/ 55716 w 5597775"/>
              <a:gd name="connsiteY91" fmla="*/ 3283888 h 3355450"/>
              <a:gd name="connsiteX92" fmla="*/ 47765 w 5597775"/>
              <a:gd name="connsiteY92" fmla="*/ 3260034 h 3355450"/>
              <a:gd name="connsiteX93" fmla="*/ 31862 w 5597775"/>
              <a:gd name="connsiteY93" fmla="*/ 3204375 h 3355450"/>
              <a:gd name="connsiteX94" fmla="*/ 23911 w 5597775"/>
              <a:gd name="connsiteY94" fmla="*/ 3148716 h 3355450"/>
              <a:gd name="connsiteX95" fmla="*/ 15960 w 5597775"/>
              <a:gd name="connsiteY95" fmla="*/ 3124862 h 3355450"/>
              <a:gd name="connsiteX96" fmla="*/ 8008 w 5597775"/>
              <a:gd name="connsiteY96" fmla="*/ 2989690 h 3355450"/>
              <a:gd name="connsiteX97" fmla="*/ 57 w 5597775"/>
              <a:gd name="connsiteY97" fmla="*/ 2767054 h 3355450"/>
              <a:gd name="connsiteX0" fmla="*/ 5597775 w 5597775"/>
              <a:gd name="connsiteY0" fmla="*/ 0 h 3355450"/>
              <a:gd name="connsiteX1" fmla="*/ 5558019 w 5597775"/>
              <a:gd name="connsiteY1" fmla="*/ 15902 h 3355450"/>
              <a:gd name="connsiteX2" fmla="*/ 5510311 w 5597775"/>
              <a:gd name="connsiteY2" fmla="*/ 39756 h 3355450"/>
              <a:gd name="connsiteX3" fmla="*/ 5494408 w 5597775"/>
              <a:gd name="connsiteY3" fmla="*/ 63610 h 3355450"/>
              <a:gd name="connsiteX4" fmla="*/ 5446700 w 5597775"/>
              <a:gd name="connsiteY4" fmla="*/ 87464 h 3355450"/>
              <a:gd name="connsiteX5" fmla="*/ 5422847 w 5597775"/>
              <a:gd name="connsiteY5" fmla="*/ 103367 h 3355450"/>
              <a:gd name="connsiteX6" fmla="*/ 5398993 w 5597775"/>
              <a:gd name="connsiteY6" fmla="*/ 111318 h 3355450"/>
              <a:gd name="connsiteX7" fmla="*/ 5327431 w 5597775"/>
              <a:gd name="connsiteY7" fmla="*/ 151074 h 3355450"/>
              <a:gd name="connsiteX8" fmla="*/ 5271772 w 5597775"/>
              <a:gd name="connsiteY8" fmla="*/ 214685 h 3355450"/>
              <a:gd name="connsiteX9" fmla="*/ 5247918 w 5597775"/>
              <a:gd name="connsiteY9" fmla="*/ 222636 h 3355450"/>
              <a:gd name="connsiteX10" fmla="*/ 5224064 w 5597775"/>
              <a:gd name="connsiteY10" fmla="*/ 270344 h 3355450"/>
              <a:gd name="connsiteX11" fmla="*/ 5200210 w 5597775"/>
              <a:gd name="connsiteY11" fmla="*/ 286247 h 3355450"/>
              <a:gd name="connsiteX12" fmla="*/ 5200210 w 5597775"/>
              <a:gd name="connsiteY12" fmla="*/ 437321 h 3355450"/>
              <a:gd name="connsiteX13" fmla="*/ 5192259 w 5597775"/>
              <a:gd name="connsiteY13" fmla="*/ 500932 h 3355450"/>
              <a:gd name="connsiteX14" fmla="*/ 5200210 w 5597775"/>
              <a:gd name="connsiteY14" fmla="*/ 564542 h 3355450"/>
              <a:gd name="connsiteX15" fmla="*/ 5208161 w 5597775"/>
              <a:gd name="connsiteY15" fmla="*/ 588396 h 3355450"/>
              <a:gd name="connsiteX16" fmla="*/ 5200210 w 5597775"/>
              <a:gd name="connsiteY16" fmla="*/ 707666 h 3355450"/>
              <a:gd name="connsiteX17" fmla="*/ 5224064 w 5597775"/>
              <a:gd name="connsiteY17" fmla="*/ 723568 h 3355450"/>
              <a:gd name="connsiteX18" fmla="*/ 5232015 w 5597775"/>
              <a:gd name="connsiteY18" fmla="*/ 747422 h 3355450"/>
              <a:gd name="connsiteX19" fmla="*/ 5224064 w 5597775"/>
              <a:gd name="connsiteY19" fmla="*/ 858741 h 3355450"/>
              <a:gd name="connsiteX20" fmla="*/ 5216113 w 5597775"/>
              <a:gd name="connsiteY20" fmla="*/ 1216549 h 3355450"/>
              <a:gd name="connsiteX21" fmla="*/ 5192259 w 5597775"/>
              <a:gd name="connsiteY21" fmla="*/ 1296062 h 3355450"/>
              <a:gd name="connsiteX22" fmla="*/ 5184307 w 5597775"/>
              <a:gd name="connsiteY22" fmla="*/ 1319916 h 3355450"/>
              <a:gd name="connsiteX23" fmla="*/ 5176356 w 5597775"/>
              <a:gd name="connsiteY23" fmla="*/ 1343770 h 3355450"/>
              <a:gd name="connsiteX24" fmla="*/ 5184307 w 5597775"/>
              <a:gd name="connsiteY24" fmla="*/ 1820848 h 3355450"/>
              <a:gd name="connsiteX25" fmla="*/ 5192259 w 5597775"/>
              <a:gd name="connsiteY25" fmla="*/ 1900361 h 3355450"/>
              <a:gd name="connsiteX26" fmla="*/ 5208161 w 5597775"/>
              <a:gd name="connsiteY26" fmla="*/ 1948069 h 3355450"/>
              <a:gd name="connsiteX27" fmla="*/ 5216113 w 5597775"/>
              <a:gd name="connsiteY27" fmla="*/ 1971923 h 3355450"/>
              <a:gd name="connsiteX28" fmla="*/ 5232015 w 5597775"/>
              <a:gd name="connsiteY28" fmla="*/ 2369488 h 3355450"/>
              <a:gd name="connsiteX29" fmla="*/ 5239967 w 5597775"/>
              <a:gd name="connsiteY29" fmla="*/ 2441050 h 3355450"/>
              <a:gd name="connsiteX30" fmla="*/ 5247918 w 5597775"/>
              <a:gd name="connsiteY30" fmla="*/ 2520563 h 3355450"/>
              <a:gd name="connsiteX31" fmla="*/ 5239967 w 5597775"/>
              <a:gd name="connsiteY31" fmla="*/ 2623930 h 3355450"/>
              <a:gd name="connsiteX32" fmla="*/ 5224064 w 5597775"/>
              <a:gd name="connsiteY32" fmla="*/ 2671638 h 3355450"/>
              <a:gd name="connsiteX33" fmla="*/ 5200210 w 5597775"/>
              <a:gd name="connsiteY33" fmla="*/ 2687541 h 3355450"/>
              <a:gd name="connsiteX34" fmla="*/ 5192259 w 5597775"/>
              <a:gd name="connsiteY34" fmla="*/ 2711394 h 3355450"/>
              <a:gd name="connsiteX35" fmla="*/ 5176356 w 5597775"/>
              <a:gd name="connsiteY35" fmla="*/ 2830664 h 3355450"/>
              <a:gd name="connsiteX36" fmla="*/ 5128648 w 5597775"/>
              <a:gd name="connsiteY36" fmla="*/ 2902226 h 3355450"/>
              <a:gd name="connsiteX37" fmla="*/ 5112746 w 5597775"/>
              <a:gd name="connsiteY37" fmla="*/ 2926080 h 3355450"/>
              <a:gd name="connsiteX38" fmla="*/ 5080940 w 5597775"/>
              <a:gd name="connsiteY38" fmla="*/ 2997641 h 3355450"/>
              <a:gd name="connsiteX39" fmla="*/ 4929866 w 5597775"/>
              <a:gd name="connsiteY39" fmla="*/ 3021495 h 3355450"/>
              <a:gd name="connsiteX40" fmla="*/ 4802645 w 5597775"/>
              <a:gd name="connsiteY40" fmla="*/ 3037398 h 3355450"/>
              <a:gd name="connsiteX41" fmla="*/ 4754937 w 5597775"/>
              <a:gd name="connsiteY41" fmla="*/ 3053301 h 3355450"/>
              <a:gd name="connsiteX42" fmla="*/ 4691327 w 5597775"/>
              <a:gd name="connsiteY42" fmla="*/ 3069203 h 3355450"/>
              <a:gd name="connsiteX43" fmla="*/ 4564106 w 5597775"/>
              <a:gd name="connsiteY43" fmla="*/ 3077154 h 3355450"/>
              <a:gd name="connsiteX44" fmla="*/ 4500495 w 5597775"/>
              <a:gd name="connsiteY44" fmla="*/ 3093057 h 3355450"/>
              <a:gd name="connsiteX45" fmla="*/ 4452787 w 5597775"/>
              <a:gd name="connsiteY45" fmla="*/ 3132814 h 3355450"/>
              <a:gd name="connsiteX46" fmla="*/ 4397128 w 5597775"/>
              <a:gd name="connsiteY46" fmla="*/ 3148716 h 3355450"/>
              <a:gd name="connsiteX47" fmla="*/ 4373274 w 5597775"/>
              <a:gd name="connsiteY47" fmla="*/ 3156668 h 3355450"/>
              <a:gd name="connsiteX48" fmla="*/ 4230151 w 5597775"/>
              <a:gd name="connsiteY48" fmla="*/ 3148716 h 3355450"/>
              <a:gd name="connsiteX49" fmla="*/ 4110881 w 5597775"/>
              <a:gd name="connsiteY49" fmla="*/ 3140765 h 3355450"/>
              <a:gd name="connsiteX50" fmla="*/ 3633803 w 5597775"/>
              <a:gd name="connsiteY50" fmla="*/ 3148716 h 3355450"/>
              <a:gd name="connsiteX51" fmla="*/ 3442972 w 5597775"/>
              <a:gd name="connsiteY51" fmla="*/ 3164619 h 3355450"/>
              <a:gd name="connsiteX52" fmla="*/ 3260092 w 5597775"/>
              <a:gd name="connsiteY52" fmla="*/ 3172570 h 3355450"/>
              <a:gd name="connsiteX53" fmla="*/ 3212384 w 5597775"/>
              <a:gd name="connsiteY53" fmla="*/ 3180521 h 3355450"/>
              <a:gd name="connsiteX54" fmla="*/ 2949991 w 5597775"/>
              <a:gd name="connsiteY54" fmla="*/ 3164619 h 3355450"/>
              <a:gd name="connsiteX55" fmla="*/ 2862527 w 5597775"/>
              <a:gd name="connsiteY55" fmla="*/ 3156668 h 3355450"/>
              <a:gd name="connsiteX56" fmla="*/ 2783013 w 5597775"/>
              <a:gd name="connsiteY56" fmla="*/ 3148716 h 3355450"/>
              <a:gd name="connsiteX57" fmla="*/ 2186666 w 5597775"/>
              <a:gd name="connsiteY57" fmla="*/ 3156668 h 3355450"/>
              <a:gd name="connsiteX58" fmla="*/ 2091250 w 5597775"/>
              <a:gd name="connsiteY58" fmla="*/ 3172570 h 3355450"/>
              <a:gd name="connsiteX59" fmla="*/ 2027640 w 5597775"/>
              <a:gd name="connsiteY59" fmla="*/ 3180521 h 3355450"/>
              <a:gd name="connsiteX60" fmla="*/ 1932224 w 5597775"/>
              <a:gd name="connsiteY60" fmla="*/ 3196424 h 3355450"/>
              <a:gd name="connsiteX61" fmla="*/ 1860662 w 5597775"/>
              <a:gd name="connsiteY61" fmla="*/ 3228229 h 3355450"/>
              <a:gd name="connsiteX62" fmla="*/ 1828857 w 5597775"/>
              <a:gd name="connsiteY62" fmla="*/ 3236181 h 3355450"/>
              <a:gd name="connsiteX63" fmla="*/ 1781149 w 5597775"/>
              <a:gd name="connsiteY63" fmla="*/ 3252083 h 3355450"/>
              <a:gd name="connsiteX64" fmla="*/ 1757295 w 5597775"/>
              <a:gd name="connsiteY64" fmla="*/ 3260034 h 3355450"/>
              <a:gd name="connsiteX65" fmla="*/ 1399487 w 5597775"/>
              <a:gd name="connsiteY65" fmla="*/ 3252083 h 3355450"/>
              <a:gd name="connsiteX66" fmla="*/ 1367681 w 5597775"/>
              <a:gd name="connsiteY66" fmla="*/ 3244132 h 3355450"/>
              <a:gd name="connsiteX67" fmla="*/ 1248412 w 5597775"/>
              <a:gd name="connsiteY67" fmla="*/ 3236181 h 3355450"/>
              <a:gd name="connsiteX68" fmla="*/ 993970 w 5597775"/>
              <a:gd name="connsiteY68" fmla="*/ 3244132 h 3355450"/>
              <a:gd name="connsiteX69" fmla="*/ 946262 w 5597775"/>
              <a:gd name="connsiteY69" fmla="*/ 3275937 h 3355450"/>
              <a:gd name="connsiteX70" fmla="*/ 970116 w 5597775"/>
              <a:gd name="connsiteY70" fmla="*/ 3267986 h 3355450"/>
              <a:gd name="connsiteX71" fmla="*/ 914457 w 5597775"/>
              <a:gd name="connsiteY71" fmla="*/ 3275937 h 3355450"/>
              <a:gd name="connsiteX72" fmla="*/ 866749 w 5597775"/>
              <a:gd name="connsiteY72" fmla="*/ 3291840 h 3355450"/>
              <a:gd name="connsiteX73" fmla="*/ 842895 w 5597775"/>
              <a:gd name="connsiteY73" fmla="*/ 3299791 h 3355450"/>
              <a:gd name="connsiteX74" fmla="*/ 795187 w 5597775"/>
              <a:gd name="connsiteY74" fmla="*/ 3323645 h 3355450"/>
              <a:gd name="connsiteX75" fmla="*/ 771333 w 5597775"/>
              <a:gd name="connsiteY75" fmla="*/ 3339548 h 3355450"/>
              <a:gd name="connsiteX76" fmla="*/ 707723 w 5597775"/>
              <a:gd name="connsiteY76" fmla="*/ 3355450 h 3355450"/>
              <a:gd name="connsiteX77" fmla="*/ 620259 w 5597775"/>
              <a:gd name="connsiteY77" fmla="*/ 3347499 h 3355450"/>
              <a:gd name="connsiteX78" fmla="*/ 596405 w 5597775"/>
              <a:gd name="connsiteY78" fmla="*/ 3331596 h 3355450"/>
              <a:gd name="connsiteX79" fmla="*/ 572551 w 5597775"/>
              <a:gd name="connsiteY79" fmla="*/ 3323645 h 3355450"/>
              <a:gd name="connsiteX80" fmla="*/ 524843 w 5597775"/>
              <a:gd name="connsiteY80" fmla="*/ 3291840 h 3355450"/>
              <a:gd name="connsiteX81" fmla="*/ 453281 w 5597775"/>
              <a:gd name="connsiteY81" fmla="*/ 3236181 h 3355450"/>
              <a:gd name="connsiteX82" fmla="*/ 387657 w 5597775"/>
              <a:gd name="connsiteY82" fmla="*/ 3313267 h 3355450"/>
              <a:gd name="connsiteX83" fmla="*/ 335922 w 5597775"/>
              <a:gd name="connsiteY83" fmla="*/ 3313370 h 3355450"/>
              <a:gd name="connsiteX84" fmla="*/ 282277 w 5597775"/>
              <a:gd name="connsiteY84" fmla="*/ 3299584 h 3355450"/>
              <a:gd name="connsiteX85" fmla="*/ 222693 w 5597775"/>
              <a:gd name="connsiteY85" fmla="*/ 3283888 h 3355450"/>
              <a:gd name="connsiteX86" fmla="*/ 198840 w 5597775"/>
              <a:gd name="connsiteY86" fmla="*/ 3299791 h 3355450"/>
              <a:gd name="connsiteX87" fmla="*/ 151132 w 5597775"/>
              <a:gd name="connsiteY87" fmla="*/ 3315694 h 3355450"/>
              <a:gd name="connsiteX88" fmla="*/ 127278 w 5597775"/>
              <a:gd name="connsiteY88" fmla="*/ 3323645 h 3355450"/>
              <a:gd name="connsiteX89" fmla="*/ 63667 w 5597775"/>
              <a:gd name="connsiteY89" fmla="*/ 3315694 h 3355450"/>
              <a:gd name="connsiteX90" fmla="*/ 55716 w 5597775"/>
              <a:gd name="connsiteY90" fmla="*/ 3283888 h 3355450"/>
              <a:gd name="connsiteX91" fmla="*/ 47765 w 5597775"/>
              <a:gd name="connsiteY91" fmla="*/ 3260034 h 3355450"/>
              <a:gd name="connsiteX92" fmla="*/ 31862 w 5597775"/>
              <a:gd name="connsiteY92" fmla="*/ 3204375 h 3355450"/>
              <a:gd name="connsiteX93" fmla="*/ 23911 w 5597775"/>
              <a:gd name="connsiteY93" fmla="*/ 3148716 h 3355450"/>
              <a:gd name="connsiteX94" fmla="*/ 15960 w 5597775"/>
              <a:gd name="connsiteY94" fmla="*/ 3124862 h 3355450"/>
              <a:gd name="connsiteX95" fmla="*/ 8008 w 5597775"/>
              <a:gd name="connsiteY95" fmla="*/ 2989690 h 3355450"/>
              <a:gd name="connsiteX96" fmla="*/ 57 w 5597775"/>
              <a:gd name="connsiteY96" fmla="*/ 2767054 h 3355450"/>
              <a:gd name="connsiteX0" fmla="*/ 5597775 w 5597775"/>
              <a:gd name="connsiteY0" fmla="*/ 0 h 3355450"/>
              <a:gd name="connsiteX1" fmla="*/ 5558019 w 5597775"/>
              <a:gd name="connsiteY1" fmla="*/ 15902 h 3355450"/>
              <a:gd name="connsiteX2" fmla="*/ 5510311 w 5597775"/>
              <a:gd name="connsiteY2" fmla="*/ 39756 h 3355450"/>
              <a:gd name="connsiteX3" fmla="*/ 5494408 w 5597775"/>
              <a:gd name="connsiteY3" fmla="*/ 63610 h 3355450"/>
              <a:gd name="connsiteX4" fmla="*/ 5446700 w 5597775"/>
              <a:gd name="connsiteY4" fmla="*/ 87464 h 3355450"/>
              <a:gd name="connsiteX5" fmla="*/ 5422847 w 5597775"/>
              <a:gd name="connsiteY5" fmla="*/ 103367 h 3355450"/>
              <a:gd name="connsiteX6" fmla="*/ 5398993 w 5597775"/>
              <a:gd name="connsiteY6" fmla="*/ 111318 h 3355450"/>
              <a:gd name="connsiteX7" fmla="*/ 5327431 w 5597775"/>
              <a:gd name="connsiteY7" fmla="*/ 151074 h 3355450"/>
              <a:gd name="connsiteX8" fmla="*/ 5271772 w 5597775"/>
              <a:gd name="connsiteY8" fmla="*/ 214685 h 3355450"/>
              <a:gd name="connsiteX9" fmla="*/ 5247918 w 5597775"/>
              <a:gd name="connsiteY9" fmla="*/ 222636 h 3355450"/>
              <a:gd name="connsiteX10" fmla="*/ 5224064 w 5597775"/>
              <a:gd name="connsiteY10" fmla="*/ 270344 h 3355450"/>
              <a:gd name="connsiteX11" fmla="*/ 5200210 w 5597775"/>
              <a:gd name="connsiteY11" fmla="*/ 286247 h 3355450"/>
              <a:gd name="connsiteX12" fmla="*/ 5200210 w 5597775"/>
              <a:gd name="connsiteY12" fmla="*/ 437321 h 3355450"/>
              <a:gd name="connsiteX13" fmla="*/ 5192259 w 5597775"/>
              <a:gd name="connsiteY13" fmla="*/ 500932 h 3355450"/>
              <a:gd name="connsiteX14" fmla="*/ 5200210 w 5597775"/>
              <a:gd name="connsiteY14" fmla="*/ 564542 h 3355450"/>
              <a:gd name="connsiteX15" fmla="*/ 5208161 w 5597775"/>
              <a:gd name="connsiteY15" fmla="*/ 588396 h 3355450"/>
              <a:gd name="connsiteX16" fmla="*/ 5200210 w 5597775"/>
              <a:gd name="connsiteY16" fmla="*/ 707666 h 3355450"/>
              <a:gd name="connsiteX17" fmla="*/ 5224064 w 5597775"/>
              <a:gd name="connsiteY17" fmla="*/ 723568 h 3355450"/>
              <a:gd name="connsiteX18" fmla="*/ 5232015 w 5597775"/>
              <a:gd name="connsiteY18" fmla="*/ 747422 h 3355450"/>
              <a:gd name="connsiteX19" fmla="*/ 5224064 w 5597775"/>
              <a:gd name="connsiteY19" fmla="*/ 858741 h 3355450"/>
              <a:gd name="connsiteX20" fmla="*/ 5216113 w 5597775"/>
              <a:gd name="connsiteY20" fmla="*/ 1216549 h 3355450"/>
              <a:gd name="connsiteX21" fmla="*/ 5192259 w 5597775"/>
              <a:gd name="connsiteY21" fmla="*/ 1296062 h 3355450"/>
              <a:gd name="connsiteX22" fmla="*/ 5184307 w 5597775"/>
              <a:gd name="connsiteY22" fmla="*/ 1319916 h 3355450"/>
              <a:gd name="connsiteX23" fmla="*/ 5176356 w 5597775"/>
              <a:gd name="connsiteY23" fmla="*/ 1343770 h 3355450"/>
              <a:gd name="connsiteX24" fmla="*/ 5184307 w 5597775"/>
              <a:gd name="connsiteY24" fmla="*/ 1820848 h 3355450"/>
              <a:gd name="connsiteX25" fmla="*/ 5192259 w 5597775"/>
              <a:gd name="connsiteY25" fmla="*/ 1900361 h 3355450"/>
              <a:gd name="connsiteX26" fmla="*/ 5208161 w 5597775"/>
              <a:gd name="connsiteY26" fmla="*/ 1948069 h 3355450"/>
              <a:gd name="connsiteX27" fmla="*/ 5216113 w 5597775"/>
              <a:gd name="connsiteY27" fmla="*/ 1971923 h 3355450"/>
              <a:gd name="connsiteX28" fmla="*/ 5232015 w 5597775"/>
              <a:gd name="connsiteY28" fmla="*/ 2369488 h 3355450"/>
              <a:gd name="connsiteX29" fmla="*/ 5239967 w 5597775"/>
              <a:gd name="connsiteY29" fmla="*/ 2441050 h 3355450"/>
              <a:gd name="connsiteX30" fmla="*/ 5247918 w 5597775"/>
              <a:gd name="connsiteY30" fmla="*/ 2520563 h 3355450"/>
              <a:gd name="connsiteX31" fmla="*/ 5239967 w 5597775"/>
              <a:gd name="connsiteY31" fmla="*/ 2623930 h 3355450"/>
              <a:gd name="connsiteX32" fmla="*/ 5224064 w 5597775"/>
              <a:gd name="connsiteY32" fmla="*/ 2671638 h 3355450"/>
              <a:gd name="connsiteX33" fmla="*/ 5200210 w 5597775"/>
              <a:gd name="connsiteY33" fmla="*/ 2687541 h 3355450"/>
              <a:gd name="connsiteX34" fmla="*/ 5192259 w 5597775"/>
              <a:gd name="connsiteY34" fmla="*/ 2711394 h 3355450"/>
              <a:gd name="connsiteX35" fmla="*/ 5176356 w 5597775"/>
              <a:gd name="connsiteY35" fmla="*/ 2830664 h 3355450"/>
              <a:gd name="connsiteX36" fmla="*/ 5128648 w 5597775"/>
              <a:gd name="connsiteY36" fmla="*/ 2902226 h 3355450"/>
              <a:gd name="connsiteX37" fmla="*/ 5112746 w 5597775"/>
              <a:gd name="connsiteY37" fmla="*/ 2926080 h 3355450"/>
              <a:gd name="connsiteX38" fmla="*/ 5080940 w 5597775"/>
              <a:gd name="connsiteY38" fmla="*/ 2997641 h 3355450"/>
              <a:gd name="connsiteX39" fmla="*/ 4929866 w 5597775"/>
              <a:gd name="connsiteY39" fmla="*/ 3021495 h 3355450"/>
              <a:gd name="connsiteX40" fmla="*/ 4802645 w 5597775"/>
              <a:gd name="connsiteY40" fmla="*/ 3037398 h 3355450"/>
              <a:gd name="connsiteX41" fmla="*/ 4754937 w 5597775"/>
              <a:gd name="connsiteY41" fmla="*/ 3053301 h 3355450"/>
              <a:gd name="connsiteX42" fmla="*/ 4691327 w 5597775"/>
              <a:gd name="connsiteY42" fmla="*/ 3069203 h 3355450"/>
              <a:gd name="connsiteX43" fmla="*/ 4564106 w 5597775"/>
              <a:gd name="connsiteY43" fmla="*/ 3077154 h 3355450"/>
              <a:gd name="connsiteX44" fmla="*/ 4500495 w 5597775"/>
              <a:gd name="connsiteY44" fmla="*/ 3093057 h 3355450"/>
              <a:gd name="connsiteX45" fmla="*/ 4452787 w 5597775"/>
              <a:gd name="connsiteY45" fmla="*/ 3132814 h 3355450"/>
              <a:gd name="connsiteX46" fmla="*/ 4397128 w 5597775"/>
              <a:gd name="connsiteY46" fmla="*/ 3148716 h 3355450"/>
              <a:gd name="connsiteX47" fmla="*/ 4373274 w 5597775"/>
              <a:gd name="connsiteY47" fmla="*/ 3156668 h 3355450"/>
              <a:gd name="connsiteX48" fmla="*/ 4230151 w 5597775"/>
              <a:gd name="connsiteY48" fmla="*/ 3148716 h 3355450"/>
              <a:gd name="connsiteX49" fmla="*/ 4110881 w 5597775"/>
              <a:gd name="connsiteY49" fmla="*/ 3140765 h 3355450"/>
              <a:gd name="connsiteX50" fmla="*/ 3633803 w 5597775"/>
              <a:gd name="connsiteY50" fmla="*/ 3148716 h 3355450"/>
              <a:gd name="connsiteX51" fmla="*/ 3442972 w 5597775"/>
              <a:gd name="connsiteY51" fmla="*/ 3164619 h 3355450"/>
              <a:gd name="connsiteX52" fmla="*/ 3260092 w 5597775"/>
              <a:gd name="connsiteY52" fmla="*/ 3172570 h 3355450"/>
              <a:gd name="connsiteX53" fmla="*/ 3212384 w 5597775"/>
              <a:gd name="connsiteY53" fmla="*/ 3180521 h 3355450"/>
              <a:gd name="connsiteX54" fmla="*/ 2949991 w 5597775"/>
              <a:gd name="connsiteY54" fmla="*/ 3164619 h 3355450"/>
              <a:gd name="connsiteX55" fmla="*/ 2862527 w 5597775"/>
              <a:gd name="connsiteY55" fmla="*/ 3156668 h 3355450"/>
              <a:gd name="connsiteX56" fmla="*/ 2783013 w 5597775"/>
              <a:gd name="connsiteY56" fmla="*/ 3148716 h 3355450"/>
              <a:gd name="connsiteX57" fmla="*/ 2186666 w 5597775"/>
              <a:gd name="connsiteY57" fmla="*/ 3156668 h 3355450"/>
              <a:gd name="connsiteX58" fmla="*/ 2091250 w 5597775"/>
              <a:gd name="connsiteY58" fmla="*/ 3172570 h 3355450"/>
              <a:gd name="connsiteX59" fmla="*/ 2027640 w 5597775"/>
              <a:gd name="connsiteY59" fmla="*/ 3180521 h 3355450"/>
              <a:gd name="connsiteX60" fmla="*/ 1932224 w 5597775"/>
              <a:gd name="connsiteY60" fmla="*/ 3196424 h 3355450"/>
              <a:gd name="connsiteX61" fmla="*/ 1860662 w 5597775"/>
              <a:gd name="connsiteY61" fmla="*/ 3228229 h 3355450"/>
              <a:gd name="connsiteX62" fmla="*/ 1828857 w 5597775"/>
              <a:gd name="connsiteY62" fmla="*/ 3236181 h 3355450"/>
              <a:gd name="connsiteX63" fmla="*/ 1781149 w 5597775"/>
              <a:gd name="connsiteY63" fmla="*/ 3252083 h 3355450"/>
              <a:gd name="connsiteX64" fmla="*/ 1757295 w 5597775"/>
              <a:gd name="connsiteY64" fmla="*/ 3260034 h 3355450"/>
              <a:gd name="connsiteX65" fmla="*/ 1399487 w 5597775"/>
              <a:gd name="connsiteY65" fmla="*/ 3252083 h 3355450"/>
              <a:gd name="connsiteX66" fmla="*/ 1367681 w 5597775"/>
              <a:gd name="connsiteY66" fmla="*/ 3244132 h 3355450"/>
              <a:gd name="connsiteX67" fmla="*/ 1248412 w 5597775"/>
              <a:gd name="connsiteY67" fmla="*/ 3236181 h 3355450"/>
              <a:gd name="connsiteX68" fmla="*/ 993970 w 5597775"/>
              <a:gd name="connsiteY68" fmla="*/ 3244132 h 3355450"/>
              <a:gd name="connsiteX69" fmla="*/ 946262 w 5597775"/>
              <a:gd name="connsiteY69" fmla="*/ 3275937 h 3355450"/>
              <a:gd name="connsiteX70" fmla="*/ 970116 w 5597775"/>
              <a:gd name="connsiteY70" fmla="*/ 3267986 h 3355450"/>
              <a:gd name="connsiteX71" fmla="*/ 914457 w 5597775"/>
              <a:gd name="connsiteY71" fmla="*/ 3275937 h 3355450"/>
              <a:gd name="connsiteX72" fmla="*/ 866749 w 5597775"/>
              <a:gd name="connsiteY72" fmla="*/ 3291840 h 3355450"/>
              <a:gd name="connsiteX73" fmla="*/ 842895 w 5597775"/>
              <a:gd name="connsiteY73" fmla="*/ 3299791 h 3355450"/>
              <a:gd name="connsiteX74" fmla="*/ 795187 w 5597775"/>
              <a:gd name="connsiteY74" fmla="*/ 3323645 h 3355450"/>
              <a:gd name="connsiteX75" fmla="*/ 771333 w 5597775"/>
              <a:gd name="connsiteY75" fmla="*/ 3339548 h 3355450"/>
              <a:gd name="connsiteX76" fmla="*/ 707723 w 5597775"/>
              <a:gd name="connsiteY76" fmla="*/ 3355450 h 3355450"/>
              <a:gd name="connsiteX77" fmla="*/ 620259 w 5597775"/>
              <a:gd name="connsiteY77" fmla="*/ 3347499 h 3355450"/>
              <a:gd name="connsiteX78" fmla="*/ 596405 w 5597775"/>
              <a:gd name="connsiteY78" fmla="*/ 3331596 h 3355450"/>
              <a:gd name="connsiteX79" fmla="*/ 572551 w 5597775"/>
              <a:gd name="connsiteY79" fmla="*/ 3323645 h 3355450"/>
              <a:gd name="connsiteX80" fmla="*/ 524843 w 5597775"/>
              <a:gd name="connsiteY80" fmla="*/ 3291840 h 3355450"/>
              <a:gd name="connsiteX81" fmla="*/ 459219 w 5597775"/>
              <a:gd name="connsiteY81" fmla="*/ 3295558 h 3355450"/>
              <a:gd name="connsiteX82" fmla="*/ 387657 w 5597775"/>
              <a:gd name="connsiteY82" fmla="*/ 3313267 h 3355450"/>
              <a:gd name="connsiteX83" fmla="*/ 335922 w 5597775"/>
              <a:gd name="connsiteY83" fmla="*/ 3313370 h 3355450"/>
              <a:gd name="connsiteX84" fmla="*/ 282277 w 5597775"/>
              <a:gd name="connsiteY84" fmla="*/ 3299584 h 3355450"/>
              <a:gd name="connsiteX85" fmla="*/ 222693 w 5597775"/>
              <a:gd name="connsiteY85" fmla="*/ 3283888 h 3355450"/>
              <a:gd name="connsiteX86" fmla="*/ 198840 w 5597775"/>
              <a:gd name="connsiteY86" fmla="*/ 3299791 h 3355450"/>
              <a:gd name="connsiteX87" fmla="*/ 151132 w 5597775"/>
              <a:gd name="connsiteY87" fmla="*/ 3315694 h 3355450"/>
              <a:gd name="connsiteX88" fmla="*/ 127278 w 5597775"/>
              <a:gd name="connsiteY88" fmla="*/ 3323645 h 3355450"/>
              <a:gd name="connsiteX89" fmla="*/ 63667 w 5597775"/>
              <a:gd name="connsiteY89" fmla="*/ 3315694 h 3355450"/>
              <a:gd name="connsiteX90" fmla="*/ 55716 w 5597775"/>
              <a:gd name="connsiteY90" fmla="*/ 3283888 h 3355450"/>
              <a:gd name="connsiteX91" fmla="*/ 47765 w 5597775"/>
              <a:gd name="connsiteY91" fmla="*/ 3260034 h 3355450"/>
              <a:gd name="connsiteX92" fmla="*/ 31862 w 5597775"/>
              <a:gd name="connsiteY92" fmla="*/ 3204375 h 3355450"/>
              <a:gd name="connsiteX93" fmla="*/ 23911 w 5597775"/>
              <a:gd name="connsiteY93" fmla="*/ 3148716 h 3355450"/>
              <a:gd name="connsiteX94" fmla="*/ 15960 w 5597775"/>
              <a:gd name="connsiteY94" fmla="*/ 3124862 h 3355450"/>
              <a:gd name="connsiteX95" fmla="*/ 8008 w 5597775"/>
              <a:gd name="connsiteY95" fmla="*/ 2989690 h 3355450"/>
              <a:gd name="connsiteX96" fmla="*/ 57 w 5597775"/>
              <a:gd name="connsiteY96" fmla="*/ 2767054 h 3355450"/>
              <a:gd name="connsiteX0" fmla="*/ 5641112 w 5641112"/>
              <a:gd name="connsiteY0" fmla="*/ 0 h 3394453"/>
              <a:gd name="connsiteX1" fmla="*/ 5558019 w 5641112"/>
              <a:gd name="connsiteY1" fmla="*/ 54905 h 3394453"/>
              <a:gd name="connsiteX2" fmla="*/ 5510311 w 5641112"/>
              <a:gd name="connsiteY2" fmla="*/ 78759 h 3394453"/>
              <a:gd name="connsiteX3" fmla="*/ 5494408 w 5641112"/>
              <a:gd name="connsiteY3" fmla="*/ 102613 h 3394453"/>
              <a:gd name="connsiteX4" fmla="*/ 5446700 w 5641112"/>
              <a:gd name="connsiteY4" fmla="*/ 126467 h 3394453"/>
              <a:gd name="connsiteX5" fmla="*/ 5422847 w 5641112"/>
              <a:gd name="connsiteY5" fmla="*/ 142370 h 3394453"/>
              <a:gd name="connsiteX6" fmla="*/ 5398993 w 5641112"/>
              <a:gd name="connsiteY6" fmla="*/ 150321 h 3394453"/>
              <a:gd name="connsiteX7" fmla="*/ 5327431 w 5641112"/>
              <a:gd name="connsiteY7" fmla="*/ 190077 h 3394453"/>
              <a:gd name="connsiteX8" fmla="*/ 5271772 w 5641112"/>
              <a:gd name="connsiteY8" fmla="*/ 253688 h 3394453"/>
              <a:gd name="connsiteX9" fmla="*/ 5247918 w 5641112"/>
              <a:gd name="connsiteY9" fmla="*/ 261639 h 3394453"/>
              <a:gd name="connsiteX10" fmla="*/ 5224064 w 5641112"/>
              <a:gd name="connsiteY10" fmla="*/ 309347 h 3394453"/>
              <a:gd name="connsiteX11" fmla="*/ 5200210 w 5641112"/>
              <a:gd name="connsiteY11" fmla="*/ 325250 h 3394453"/>
              <a:gd name="connsiteX12" fmla="*/ 5200210 w 5641112"/>
              <a:gd name="connsiteY12" fmla="*/ 476324 h 3394453"/>
              <a:gd name="connsiteX13" fmla="*/ 5192259 w 5641112"/>
              <a:gd name="connsiteY13" fmla="*/ 539935 h 3394453"/>
              <a:gd name="connsiteX14" fmla="*/ 5200210 w 5641112"/>
              <a:gd name="connsiteY14" fmla="*/ 603545 h 3394453"/>
              <a:gd name="connsiteX15" fmla="*/ 5208161 w 5641112"/>
              <a:gd name="connsiteY15" fmla="*/ 627399 h 3394453"/>
              <a:gd name="connsiteX16" fmla="*/ 5200210 w 5641112"/>
              <a:gd name="connsiteY16" fmla="*/ 746669 h 3394453"/>
              <a:gd name="connsiteX17" fmla="*/ 5224064 w 5641112"/>
              <a:gd name="connsiteY17" fmla="*/ 762571 h 3394453"/>
              <a:gd name="connsiteX18" fmla="*/ 5232015 w 5641112"/>
              <a:gd name="connsiteY18" fmla="*/ 786425 h 3394453"/>
              <a:gd name="connsiteX19" fmla="*/ 5224064 w 5641112"/>
              <a:gd name="connsiteY19" fmla="*/ 897744 h 3394453"/>
              <a:gd name="connsiteX20" fmla="*/ 5216113 w 5641112"/>
              <a:gd name="connsiteY20" fmla="*/ 1255552 h 3394453"/>
              <a:gd name="connsiteX21" fmla="*/ 5192259 w 5641112"/>
              <a:gd name="connsiteY21" fmla="*/ 1335065 h 3394453"/>
              <a:gd name="connsiteX22" fmla="*/ 5184307 w 5641112"/>
              <a:gd name="connsiteY22" fmla="*/ 1358919 h 3394453"/>
              <a:gd name="connsiteX23" fmla="*/ 5176356 w 5641112"/>
              <a:gd name="connsiteY23" fmla="*/ 1382773 h 3394453"/>
              <a:gd name="connsiteX24" fmla="*/ 5184307 w 5641112"/>
              <a:gd name="connsiteY24" fmla="*/ 1859851 h 3394453"/>
              <a:gd name="connsiteX25" fmla="*/ 5192259 w 5641112"/>
              <a:gd name="connsiteY25" fmla="*/ 1939364 h 3394453"/>
              <a:gd name="connsiteX26" fmla="*/ 5208161 w 5641112"/>
              <a:gd name="connsiteY26" fmla="*/ 1987072 h 3394453"/>
              <a:gd name="connsiteX27" fmla="*/ 5216113 w 5641112"/>
              <a:gd name="connsiteY27" fmla="*/ 2010926 h 3394453"/>
              <a:gd name="connsiteX28" fmla="*/ 5232015 w 5641112"/>
              <a:gd name="connsiteY28" fmla="*/ 2408491 h 3394453"/>
              <a:gd name="connsiteX29" fmla="*/ 5239967 w 5641112"/>
              <a:gd name="connsiteY29" fmla="*/ 2480053 h 3394453"/>
              <a:gd name="connsiteX30" fmla="*/ 5247918 w 5641112"/>
              <a:gd name="connsiteY30" fmla="*/ 2559566 h 3394453"/>
              <a:gd name="connsiteX31" fmla="*/ 5239967 w 5641112"/>
              <a:gd name="connsiteY31" fmla="*/ 2662933 h 3394453"/>
              <a:gd name="connsiteX32" fmla="*/ 5224064 w 5641112"/>
              <a:gd name="connsiteY32" fmla="*/ 2710641 h 3394453"/>
              <a:gd name="connsiteX33" fmla="*/ 5200210 w 5641112"/>
              <a:gd name="connsiteY33" fmla="*/ 2726544 h 3394453"/>
              <a:gd name="connsiteX34" fmla="*/ 5192259 w 5641112"/>
              <a:gd name="connsiteY34" fmla="*/ 2750397 h 3394453"/>
              <a:gd name="connsiteX35" fmla="*/ 5176356 w 5641112"/>
              <a:gd name="connsiteY35" fmla="*/ 2869667 h 3394453"/>
              <a:gd name="connsiteX36" fmla="*/ 5128648 w 5641112"/>
              <a:gd name="connsiteY36" fmla="*/ 2941229 h 3394453"/>
              <a:gd name="connsiteX37" fmla="*/ 5112746 w 5641112"/>
              <a:gd name="connsiteY37" fmla="*/ 2965083 h 3394453"/>
              <a:gd name="connsiteX38" fmla="*/ 5080940 w 5641112"/>
              <a:gd name="connsiteY38" fmla="*/ 3036644 h 3394453"/>
              <a:gd name="connsiteX39" fmla="*/ 4929866 w 5641112"/>
              <a:gd name="connsiteY39" fmla="*/ 3060498 h 3394453"/>
              <a:gd name="connsiteX40" fmla="*/ 4802645 w 5641112"/>
              <a:gd name="connsiteY40" fmla="*/ 3076401 h 3394453"/>
              <a:gd name="connsiteX41" fmla="*/ 4754937 w 5641112"/>
              <a:gd name="connsiteY41" fmla="*/ 3092304 h 3394453"/>
              <a:gd name="connsiteX42" fmla="*/ 4691327 w 5641112"/>
              <a:gd name="connsiteY42" fmla="*/ 3108206 h 3394453"/>
              <a:gd name="connsiteX43" fmla="*/ 4564106 w 5641112"/>
              <a:gd name="connsiteY43" fmla="*/ 3116157 h 3394453"/>
              <a:gd name="connsiteX44" fmla="*/ 4500495 w 5641112"/>
              <a:gd name="connsiteY44" fmla="*/ 3132060 h 3394453"/>
              <a:gd name="connsiteX45" fmla="*/ 4452787 w 5641112"/>
              <a:gd name="connsiteY45" fmla="*/ 3171817 h 3394453"/>
              <a:gd name="connsiteX46" fmla="*/ 4397128 w 5641112"/>
              <a:gd name="connsiteY46" fmla="*/ 3187719 h 3394453"/>
              <a:gd name="connsiteX47" fmla="*/ 4373274 w 5641112"/>
              <a:gd name="connsiteY47" fmla="*/ 3195671 h 3394453"/>
              <a:gd name="connsiteX48" fmla="*/ 4230151 w 5641112"/>
              <a:gd name="connsiteY48" fmla="*/ 3187719 h 3394453"/>
              <a:gd name="connsiteX49" fmla="*/ 4110881 w 5641112"/>
              <a:gd name="connsiteY49" fmla="*/ 3179768 h 3394453"/>
              <a:gd name="connsiteX50" fmla="*/ 3633803 w 5641112"/>
              <a:gd name="connsiteY50" fmla="*/ 3187719 h 3394453"/>
              <a:gd name="connsiteX51" fmla="*/ 3442972 w 5641112"/>
              <a:gd name="connsiteY51" fmla="*/ 3203622 h 3394453"/>
              <a:gd name="connsiteX52" fmla="*/ 3260092 w 5641112"/>
              <a:gd name="connsiteY52" fmla="*/ 3211573 h 3394453"/>
              <a:gd name="connsiteX53" fmla="*/ 3212384 w 5641112"/>
              <a:gd name="connsiteY53" fmla="*/ 3219524 h 3394453"/>
              <a:gd name="connsiteX54" fmla="*/ 2949991 w 5641112"/>
              <a:gd name="connsiteY54" fmla="*/ 3203622 h 3394453"/>
              <a:gd name="connsiteX55" fmla="*/ 2862527 w 5641112"/>
              <a:gd name="connsiteY55" fmla="*/ 3195671 h 3394453"/>
              <a:gd name="connsiteX56" fmla="*/ 2783013 w 5641112"/>
              <a:gd name="connsiteY56" fmla="*/ 3187719 h 3394453"/>
              <a:gd name="connsiteX57" fmla="*/ 2186666 w 5641112"/>
              <a:gd name="connsiteY57" fmla="*/ 3195671 h 3394453"/>
              <a:gd name="connsiteX58" fmla="*/ 2091250 w 5641112"/>
              <a:gd name="connsiteY58" fmla="*/ 3211573 h 3394453"/>
              <a:gd name="connsiteX59" fmla="*/ 2027640 w 5641112"/>
              <a:gd name="connsiteY59" fmla="*/ 3219524 h 3394453"/>
              <a:gd name="connsiteX60" fmla="*/ 1932224 w 5641112"/>
              <a:gd name="connsiteY60" fmla="*/ 3235427 h 3394453"/>
              <a:gd name="connsiteX61" fmla="*/ 1860662 w 5641112"/>
              <a:gd name="connsiteY61" fmla="*/ 3267232 h 3394453"/>
              <a:gd name="connsiteX62" fmla="*/ 1828857 w 5641112"/>
              <a:gd name="connsiteY62" fmla="*/ 3275184 h 3394453"/>
              <a:gd name="connsiteX63" fmla="*/ 1781149 w 5641112"/>
              <a:gd name="connsiteY63" fmla="*/ 3291086 h 3394453"/>
              <a:gd name="connsiteX64" fmla="*/ 1757295 w 5641112"/>
              <a:gd name="connsiteY64" fmla="*/ 3299037 h 3394453"/>
              <a:gd name="connsiteX65" fmla="*/ 1399487 w 5641112"/>
              <a:gd name="connsiteY65" fmla="*/ 3291086 h 3394453"/>
              <a:gd name="connsiteX66" fmla="*/ 1367681 w 5641112"/>
              <a:gd name="connsiteY66" fmla="*/ 3283135 h 3394453"/>
              <a:gd name="connsiteX67" fmla="*/ 1248412 w 5641112"/>
              <a:gd name="connsiteY67" fmla="*/ 3275184 h 3394453"/>
              <a:gd name="connsiteX68" fmla="*/ 993970 w 5641112"/>
              <a:gd name="connsiteY68" fmla="*/ 3283135 h 3394453"/>
              <a:gd name="connsiteX69" fmla="*/ 946262 w 5641112"/>
              <a:gd name="connsiteY69" fmla="*/ 3314940 h 3394453"/>
              <a:gd name="connsiteX70" fmla="*/ 970116 w 5641112"/>
              <a:gd name="connsiteY70" fmla="*/ 3306989 h 3394453"/>
              <a:gd name="connsiteX71" fmla="*/ 914457 w 5641112"/>
              <a:gd name="connsiteY71" fmla="*/ 3314940 h 3394453"/>
              <a:gd name="connsiteX72" fmla="*/ 866749 w 5641112"/>
              <a:gd name="connsiteY72" fmla="*/ 3330843 h 3394453"/>
              <a:gd name="connsiteX73" fmla="*/ 842895 w 5641112"/>
              <a:gd name="connsiteY73" fmla="*/ 3338794 h 3394453"/>
              <a:gd name="connsiteX74" fmla="*/ 795187 w 5641112"/>
              <a:gd name="connsiteY74" fmla="*/ 3362648 h 3394453"/>
              <a:gd name="connsiteX75" fmla="*/ 771333 w 5641112"/>
              <a:gd name="connsiteY75" fmla="*/ 3378551 h 3394453"/>
              <a:gd name="connsiteX76" fmla="*/ 707723 w 5641112"/>
              <a:gd name="connsiteY76" fmla="*/ 3394453 h 3394453"/>
              <a:gd name="connsiteX77" fmla="*/ 620259 w 5641112"/>
              <a:gd name="connsiteY77" fmla="*/ 3386502 h 3394453"/>
              <a:gd name="connsiteX78" fmla="*/ 596405 w 5641112"/>
              <a:gd name="connsiteY78" fmla="*/ 3370599 h 3394453"/>
              <a:gd name="connsiteX79" fmla="*/ 572551 w 5641112"/>
              <a:gd name="connsiteY79" fmla="*/ 3362648 h 3394453"/>
              <a:gd name="connsiteX80" fmla="*/ 524843 w 5641112"/>
              <a:gd name="connsiteY80" fmla="*/ 3330843 h 3394453"/>
              <a:gd name="connsiteX81" fmla="*/ 459219 w 5641112"/>
              <a:gd name="connsiteY81" fmla="*/ 3334561 h 3394453"/>
              <a:gd name="connsiteX82" fmla="*/ 387657 w 5641112"/>
              <a:gd name="connsiteY82" fmla="*/ 3352270 h 3394453"/>
              <a:gd name="connsiteX83" fmla="*/ 335922 w 5641112"/>
              <a:gd name="connsiteY83" fmla="*/ 3352373 h 3394453"/>
              <a:gd name="connsiteX84" fmla="*/ 282277 w 5641112"/>
              <a:gd name="connsiteY84" fmla="*/ 3338587 h 3394453"/>
              <a:gd name="connsiteX85" fmla="*/ 222693 w 5641112"/>
              <a:gd name="connsiteY85" fmla="*/ 3322891 h 3394453"/>
              <a:gd name="connsiteX86" fmla="*/ 198840 w 5641112"/>
              <a:gd name="connsiteY86" fmla="*/ 3338794 h 3394453"/>
              <a:gd name="connsiteX87" fmla="*/ 151132 w 5641112"/>
              <a:gd name="connsiteY87" fmla="*/ 3354697 h 3394453"/>
              <a:gd name="connsiteX88" fmla="*/ 127278 w 5641112"/>
              <a:gd name="connsiteY88" fmla="*/ 3362648 h 3394453"/>
              <a:gd name="connsiteX89" fmla="*/ 63667 w 5641112"/>
              <a:gd name="connsiteY89" fmla="*/ 3354697 h 3394453"/>
              <a:gd name="connsiteX90" fmla="*/ 55716 w 5641112"/>
              <a:gd name="connsiteY90" fmla="*/ 3322891 h 3394453"/>
              <a:gd name="connsiteX91" fmla="*/ 47765 w 5641112"/>
              <a:gd name="connsiteY91" fmla="*/ 3299037 h 3394453"/>
              <a:gd name="connsiteX92" fmla="*/ 31862 w 5641112"/>
              <a:gd name="connsiteY92" fmla="*/ 3243378 h 3394453"/>
              <a:gd name="connsiteX93" fmla="*/ 23911 w 5641112"/>
              <a:gd name="connsiteY93" fmla="*/ 3187719 h 3394453"/>
              <a:gd name="connsiteX94" fmla="*/ 15960 w 5641112"/>
              <a:gd name="connsiteY94" fmla="*/ 3163865 h 3394453"/>
              <a:gd name="connsiteX95" fmla="*/ 8008 w 5641112"/>
              <a:gd name="connsiteY95" fmla="*/ 3028693 h 3394453"/>
              <a:gd name="connsiteX96" fmla="*/ 57 w 5641112"/>
              <a:gd name="connsiteY96" fmla="*/ 2806057 h 33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5641112" h="3394453">
                <a:moveTo>
                  <a:pt x="5641112" y="0"/>
                </a:moveTo>
                <a:cubicBezTo>
                  <a:pt x="5627860" y="5301"/>
                  <a:pt x="5579819" y="41779"/>
                  <a:pt x="5558019" y="54905"/>
                </a:cubicBezTo>
                <a:cubicBezTo>
                  <a:pt x="5536219" y="68031"/>
                  <a:pt x="5570268" y="58774"/>
                  <a:pt x="5510311" y="78759"/>
                </a:cubicBezTo>
                <a:cubicBezTo>
                  <a:pt x="5505010" y="86710"/>
                  <a:pt x="5501165" y="95856"/>
                  <a:pt x="5494408" y="102613"/>
                </a:cubicBezTo>
                <a:cubicBezTo>
                  <a:pt x="5478993" y="118028"/>
                  <a:pt x="5466102" y="120000"/>
                  <a:pt x="5446700" y="126467"/>
                </a:cubicBezTo>
                <a:cubicBezTo>
                  <a:pt x="5438749" y="131768"/>
                  <a:pt x="5431394" y="138096"/>
                  <a:pt x="5422847" y="142370"/>
                </a:cubicBezTo>
                <a:cubicBezTo>
                  <a:pt x="5415350" y="146118"/>
                  <a:pt x="5406320" y="146251"/>
                  <a:pt x="5398993" y="150321"/>
                </a:cubicBezTo>
                <a:cubicBezTo>
                  <a:pt x="5316970" y="195888"/>
                  <a:pt x="5381407" y="172086"/>
                  <a:pt x="5327431" y="190077"/>
                </a:cubicBezTo>
                <a:cubicBezTo>
                  <a:pt x="5303578" y="225857"/>
                  <a:pt x="5304902" y="237123"/>
                  <a:pt x="5271772" y="253688"/>
                </a:cubicBezTo>
                <a:cubicBezTo>
                  <a:pt x="5264275" y="257436"/>
                  <a:pt x="5255869" y="258989"/>
                  <a:pt x="5247918" y="261639"/>
                </a:cubicBezTo>
                <a:cubicBezTo>
                  <a:pt x="5241451" y="281041"/>
                  <a:pt x="5239479" y="293932"/>
                  <a:pt x="5224064" y="309347"/>
                </a:cubicBezTo>
                <a:cubicBezTo>
                  <a:pt x="5217307" y="316104"/>
                  <a:pt x="5208161" y="319949"/>
                  <a:pt x="5200210" y="325250"/>
                </a:cubicBezTo>
                <a:cubicBezTo>
                  <a:pt x="5181725" y="417676"/>
                  <a:pt x="5200210" y="306956"/>
                  <a:pt x="5200210" y="476324"/>
                </a:cubicBezTo>
                <a:cubicBezTo>
                  <a:pt x="5200210" y="497693"/>
                  <a:pt x="5194909" y="518731"/>
                  <a:pt x="5192259" y="539935"/>
                </a:cubicBezTo>
                <a:cubicBezTo>
                  <a:pt x="5194909" y="561138"/>
                  <a:pt x="5196388" y="582521"/>
                  <a:pt x="5200210" y="603545"/>
                </a:cubicBezTo>
                <a:cubicBezTo>
                  <a:pt x="5201709" y="611791"/>
                  <a:pt x="5208161" y="619018"/>
                  <a:pt x="5208161" y="627399"/>
                </a:cubicBezTo>
                <a:cubicBezTo>
                  <a:pt x="5208161" y="667244"/>
                  <a:pt x="5202860" y="706912"/>
                  <a:pt x="5200210" y="746669"/>
                </a:cubicBezTo>
                <a:cubicBezTo>
                  <a:pt x="5208161" y="751970"/>
                  <a:pt x="5218094" y="755109"/>
                  <a:pt x="5224064" y="762571"/>
                </a:cubicBezTo>
                <a:cubicBezTo>
                  <a:pt x="5229300" y="769116"/>
                  <a:pt x="5232015" y="778044"/>
                  <a:pt x="5232015" y="786425"/>
                </a:cubicBezTo>
                <a:cubicBezTo>
                  <a:pt x="5232015" y="823626"/>
                  <a:pt x="5226714" y="860638"/>
                  <a:pt x="5224064" y="897744"/>
                </a:cubicBezTo>
                <a:cubicBezTo>
                  <a:pt x="5221414" y="1017013"/>
                  <a:pt x="5220978" y="1136352"/>
                  <a:pt x="5216113" y="1255552"/>
                </a:cubicBezTo>
                <a:cubicBezTo>
                  <a:pt x="5215554" y="1269240"/>
                  <a:pt x="5194039" y="1329725"/>
                  <a:pt x="5192259" y="1335065"/>
                </a:cubicBezTo>
                <a:lnTo>
                  <a:pt x="5184307" y="1358919"/>
                </a:lnTo>
                <a:lnTo>
                  <a:pt x="5176356" y="1382773"/>
                </a:lnTo>
                <a:cubicBezTo>
                  <a:pt x="5179006" y="1541799"/>
                  <a:pt x="5179765" y="1700868"/>
                  <a:pt x="5184307" y="1859851"/>
                </a:cubicBezTo>
                <a:cubicBezTo>
                  <a:pt x="5185068" y="1886477"/>
                  <a:pt x="5187350" y="1913184"/>
                  <a:pt x="5192259" y="1939364"/>
                </a:cubicBezTo>
                <a:cubicBezTo>
                  <a:pt x="5195348" y="1955840"/>
                  <a:pt x="5202860" y="1971169"/>
                  <a:pt x="5208161" y="1987072"/>
                </a:cubicBezTo>
                <a:lnTo>
                  <a:pt x="5216113" y="2010926"/>
                </a:lnTo>
                <a:cubicBezTo>
                  <a:pt x="5235942" y="2248890"/>
                  <a:pt x="5212138" y="1941396"/>
                  <a:pt x="5232015" y="2408491"/>
                </a:cubicBezTo>
                <a:cubicBezTo>
                  <a:pt x="5233035" y="2432470"/>
                  <a:pt x="5237454" y="2456184"/>
                  <a:pt x="5239967" y="2480053"/>
                </a:cubicBezTo>
                <a:cubicBezTo>
                  <a:pt x="5242756" y="2506543"/>
                  <a:pt x="5245268" y="2533062"/>
                  <a:pt x="5247918" y="2559566"/>
                </a:cubicBezTo>
                <a:cubicBezTo>
                  <a:pt x="5245268" y="2594022"/>
                  <a:pt x="5245357" y="2628798"/>
                  <a:pt x="5239967" y="2662933"/>
                </a:cubicBezTo>
                <a:cubicBezTo>
                  <a:pt x="5237353" y="2679491"/>
                  <a:pt x="5238012" y="2701342"/>
                  <a:pt x="5224064" y="2710641"/>
                </a:cubicBezTo>
                <a:lnTo>
                  <a:pt x="5200210" y="2726544"/>
                </a:lnTo>
                <a:cubicBezTo>
                  <a:pt x="5197560" y="2734495"/>
                  <a:pt x="5193367" y="2742089"/>
                  <a:pt x="5192259" y="2750397"/>
                </a:cubicBezTo>
                <a:cubicBezTo>
                  <a:pt x="5191251" y="2757959"/>
                  <a:pt x="5192393" y="2840800"/>
                  <a:pt x="5176356" y="2869667"/>
                </a:cubicBezTo>
                <a:cubicBezTo>
                  <a:pt x="5176348" y="2869682"/>
                  <a:pt x="5136604" y="2929295"/>
                  <a:pt x="5128648" y="2941229"/>
                </a:cubicBezTo>
                <a:cubicBezTo>
                  <a:pt x="5123347" y="2949180"/>
                  <a:pt x="5115768" y="2956017"/>
                  <a:pt x="5112746" y="2965083"/>
                </a:cubicBezTo>
                <a:cubicBezTo>
                  <a:pt x="5110107" y="2973000"/>
                  <a:pt x="5096858" y="3026696"/>
                  <a:pt x="5080940" y="3036644"/>
                </a:cubicBezTo>
                <a:cubicBezTo>
                  <a:pt x="5042497" y="3060671"/>
                  <a:pt x="4963261" y="3057043"/>
                  <a:pt x="4929866" y="3060498"/>
                </a:cubicBezTo>
                <a:cubicBezTo>
                  <a:pt x="4887356" y="3064896"/>
                  <a:pt x="4802645" y="3076401"/>
                  <a:pt x="4802645" y="3076401"/>
                </a:cubicBezTo>
                <a:lnTo>
                  <a:pt x="4754937" y="3092304"/>
                </a:lnTo>
                <a:cubicBezTo>
                  <a:pt x="4731355" y="3100165"/>
                  <a:pt x="4718190" y="3105648"/>
                  <a:pt x="4691327" y="3108206"/>
                </a:cubicBezTo>
                <a:cubicBezTo>
                  <a:pt x="4649029" y="3112234"/>
                  <a:pt x="4606513" y="3113507"/>
                  <a:pt x="4564106" y="3116157"/>
                </a:cubicBezTo>
                <a:cubicBezTo>
                  <a:pt x="4542902" y="3121458"/>
                  <a:pt x="4515950" y="3116605"/>
                  <a:pt x="4500495" y="3132060"/>
                </a:cubicBezTo>
                <a:cubicBezTo>
                  <a:pt x="4482911" y="3149644"/>
                  <a:pt x="4474926" y="3160747"/>
                  <a:pt x="4452787" y="3171817"/>
                </a:cubicBezTo>
                <a:cubicBezTo>
                  <a:pt x="4440078" y="3178171"/>
                  <a:pt x="4409016" y="3184322"/>
                  <a:pt x="4397128" y="3187719"/>
                </a:cubicBezTo>
                <a:cubicBezTo>
                  <a:pt x="4389069" y="3190022"/>
                  <a:pt x="4381225" y="3193020"/>
                  <a:pt x="4373274" y="3195671"/>
                </a:cubicBezTo>
                <a:lnTo>
                  <a:pt x="4230151" y="3187719"/>
                </a:lnTo>
                <a:cubicBezTo>
                  <a:pt x="4190379" y="3185309"/>
                  <a:pt x="4150726" y="3179768"/>
                  <a:pt x="4110881" y="3179768"/>
                </a:cubicBezTo>
                <a:cubicBezTo>
                  <a:pt x="3951833" y="3179768"/>
                  <a:pt x="3792829" y="3185069"/>
                  <a:pt x="3633803" y="3187719"/>
                </a:cubicBezTo>
                <a:cubicBezTo>
                  <a:pt x="3554599" y="3195640"/>
                  <a:pt x="3528731" y="3198987"/>
                  <a:pt x="3442972" y="3203622"/>
                </a:cubicBezTo>
                <a:cubicBezTo>
                  <a:pt x="3382043" y="3206915"/>
                  <a:pt x="3321052" y="3208923"/>
                  <a:pt x="3260092" y="3211573"/>
                </a:cubicBezTo>
                <a:cubicBezTo>
                  <a:pt x="3244189" y="3214223"/>
                  <a:pt x="3228506" y="3219524"/>
                  <a:pt x="3212384" y="3219524"/>
                </a:cubicBezTo>
                <a:cubicBezTo>
                  <a:pt x="3000597" y="3219524"/>
                  <a:pt x="3076713" y="3216961"/>
                  <a:pt x="2949991" y="3203622"/>
                </a:cubicBezTo>
                <a:cubicBezTo>
                  <a:pt x="2920877" y="3200557"/>
                  <a:pt x="2891670" y="3198447"/>
                  <a:pt x="2862527" y="3195671"/>
                </a:cubicBezTo>
                <a:lnTo>
                  <a:pt x="2783013" y="3187719"/>
                </a:lnTo>
                <a:lnTo>
                  <a:pt x="2186666" y="3195671"/>
                </a:lnTo>
                <a:cubicBezTo>
                  <a:pt x="2022893" y="3199570"/>
                  <a:pt x="2167166" y="3197771"/>
                  <a:pt x="2091250" y="3211573"/>
                </a:cubicBezTo>
                <a:cubicBezTo>
                  <a:pt x="2070226" y="3215395"/>
                  <a:pt x="2048843" y="3216874"/>
                  <a:pt x="2027640" y="3219524"/>
                </a:cubicBezTo>
                <a:cubicBezTo>
                  <a:pt x="1962420" y="3241266"/>
                  <a:pt x="2065369" y="3208798"/>
                  <a:pt x="1932224" y="3235427"/>
                </a:cubicBezTo>
                <a:cubicBezTo>
                  <a:pt x="1839507" y="3253970"/>
                  <a:pt x="1918954" y="3242249"/>
                  <a:pt x="1860662" y="3267232"/>
                </a:cubicBezTo>
                <a:cubicBezTo>
                  <a:pt x="1850618" y="3271537"/>
                  <a:pt x="1839324" y="3272044"/>
                  <a:pt x="1828857" y="3275184"/>
                </a:cubicBezTo>
                <a:cubicBezTo>
                  <a:pt x="1812801" y="3280001"/>
                  <a:pt x="1797052" y="3285785"/>
                  <a:pt x="1781149" y="3291086"/>
                </a:cubicBezTo>
                <a:lnTo>
                  <a:pt x="1757295" y="3299037"/>
                </a:lnTo>
                <a:lnTo>
                  <a:pt x="1399487" y="3291086"/>
                </a:lnTo>
                <a:cubicBezTo>
                  <a:pt x="1388568" y="3290640"/>
                  <a:pt x="1378549" y="3284279"/>
                  <a:pt x="1367681" y="3283135"/>
                </a:cubicBezTo>
                <a:cubicBezTo>
                  <a:pt x="1328055" y="3278964"/>
                  <a:pt x="1288168" y="3277834"/>
                  <a:pt x="1248412" y="3275184"/>
                </a:cubicBezTo>
                <a:cubicBezTo>
                  <a:pt x="1163598" y="3277834"/>
                  <a:pt x="1078695" y="3278428"/>
                  <a:pt x="993970" y="3283135"/>
                </a:cubicBezTo>
                <a:cubicBezTo>
                  <a:pt x="991775" y="3283257"/>
                  <a:pt x="934226" y="3290867"/>
                  <a:pt x="946262" y="3314940"/>
                </a:cubicBezTo>
                <a:cubicBezTo>
                  <a:pt x="950010" y="3322437"/>
                  <a:pt x="978497" y="3306989"/>
                  <a:pt x="970116" y="3306989"/>
                </a:cubicBezTo>
                <a:cubicBezTo>
                  <a:pt x="951375" y="3306989"/>
                  <a:pt x="933010" y="3312290"/>
                  <a:pt x="914457" y="3314940"/>
                </a:cubicBezTo>
                <a:lnTo>
                  <a:pt x="866749" y="3330843"/>
                </a:lnTo>
                <a:lnTo>
                  <a:pt x="842895" y="3338794"/>
                </a:lnTo>
                <a:cubicBezTo>
                  <a:pt x="774532" y="3384370"/>
                  <a:pt x="861027" y="3329728"/>
                  <a:pt x="795187" y="3362648"/>
                </a:cubicBezTo>
                <a:cubicBezTo>
                  <a:pt x="786640" y="3366922"/>
                  <a:pt x="779880" y="3374277"/>
                  <a:pt x="771333" y="3378551"/>
                </a:cubicBezTo>
                <a:cubicBezTo>
                  <a:pt x="755033" y="3386701"/>
                  <a:pt x="722844" y="3391429"/>
                  <a:pt x="707723" y="3394453"/>
                </a:cubicBezTo>
                <a:cubicBezTo>
                  <a:pt x="678568" y="3391803"/>
                  <a:pt x="648884" y="3392636"/>
                  <a:pt x="620259" y="3386502"/>
                </a:cubicBezTo>
                <a:cubicBezTo>
                  <a:pt x="610915" y="3384500"/>
                  <a:pt x="604952" y="3374873"/>
                  <a:pt x="596405" y="3370599"/>
                </a:cubicBezTo>
                <a:cubicBezTo>
                  <a:pt x="588908" y="3366851"/>
                  <a:pt x="580502" y="3365298"/>
                  <a:pt x="572551" y="3362648"/>
                </a:cubicBezTo>
                <a:cubicBezTo>
                  <a:pt x="556648" y="3352046"/>
                  <a:pt x="543732" y="3335524"/>
                  <a:pt x="524843" y="3330843"/>
                </a:cubicBezTo>
                <a:cubicBezTo>
                  <a:pt x="505954" y="3326162"/>
                  <a:pt x="482083" y="3330990"/>
                  <a:pt x="459219" y="3334561"/>
                </a:cubicBezTo>
                <a:cubicBezTo>
                  <a:pt x="436355" y="3338132"/>
                  <a:pt x="408206" y="3349301"/>
                  <a:pt x="387657" y="3352270"/>
                </a:cubicBezTo>
                <a:cubicBezTo>
                  <a:pt x="367108" y="3355239"/>
                  <a:pt x="353485" y="3354653"/>
                  <a:pt x="335922" y="3352373"/>
                </a:cubicBezTo>
                <a:cubicBezTo>
                  <a:pt x="318359" y="3350093"/>
                  <a:pt x="301149" y="3343501"/>
                  <a:pt x="282277" y="3338587"/>
                </a:cubicBezTo>
                <a:cubicBezTo>
                  <a:pt x="263406" y="3333673"/>
                  <a:pt x="236599" y="3322857"/>
                  <a:pt x="222693" y="3322891"/>
                </a:cubicBezTo>
                <a:cubicBezTo>
                  <a:pt x="208787" y="3322925"/>
                  <a:pt x="207906" y="3335772"/>
                  <a:pt x="198840" y="3338794"/>
                </a:cubicBezTo>
                <a:lnTo>
                  <a:pt x="151132" y="3354697"/>
                </a:lnTo>
                <a:lnTo>
                  <a:pt x="127278" y="3362648"/>
                </a:lnTo>
                <a:cubicBezTo>
                  <a:pt x="106074" y="3359998"/>
                  <a:pt x="82347" y="3365075"/>
                  <a:pt x="63667" y="3354697"/>
                </a:cubicBezTo>
                <a:cubicBezTo>
                  <a:pt x="54114" y="3349390"/>
                  <a:pt x="58718" y="3333399"/>
                  <a:pt x="55716" y="3322891"/>
                </a:cubicBezTo>
                <a:cubicBezTo>
                  <a:pt x="53414" y="3314832"/>
                  <a:pt x="50068" y="3307096"/>
                  <a:pt x="47765" y="3299037"/>
                </a:cubicBezTo>
                <a:cubicBezTo>
                  <a:pt x="27796" y="3229148"/>
                  <a:pt x="50926" y="3300572"/>
                  <a:pt x="31862" y="3243378"/>
                </a:cubicBezTo>
                <a:cubicBezTo>
                  <a:pt x="29212" y="3224825"/>
                  <a:pt x="27586" y="3206096"/>
                  <a:pt x="23911" y="3187719"/>
                </a:cubicBezTo>
                <a:cubicBezTo>
                  <a:pt x="22267" y="3179500"/>
                  <a:pt x="16794" y="3172205"/>
                  <a:pt x="15960" y="3163865"/>
                </a:cubicBezTo>
                <a:cubicBezTo>
                  <a:pt x="11469" y="3118954"/>
                  <a:pt x="10512" y="3073759"/>
                  <a:pt x="8008" y="3028693"/>
                </a:cubicBezTo>
                <a:cubicBezTo>
                  <a:pt x="-1197" y="2863013"/>
                  <a:pt x="57" y="2923687"/>
                  <a:pt x="57" y="2806057"/>
                </a:cubicBezTo>
              </a:path>
            </a:pathLst>
          </a:custGeom>
          <a:ln w="38100">
            <a:solidFill>
              <a:srgbClr val="FF0000"/>
            </a:solidFill>
          </a:ln>
        </p:spPr>
        <p:style>
          <a:lnRef idx="1">
            <a:schemeClr val="accent1"/>
          </a:lnRef>
          <a:fillRef idx="0">
            <a:schemeClr val="accent1"/>
          </a:fillRef>
          <a:effectRef idx="0">
            <a:schemeClr val="accent1"/>
          </a:effectRef>
          <a:fontRef idx="minor">
            <a:schemeClr val="tx1"/>
          </a:fontRef>
        </p:style>
        <p:txBody>
          <a:bodyPr lIns="91388" tIns="45694" rIns="91388" bIns="45694" anchor="ctr"/>
          <a:lstStyle/>
          <a:p>
            <a:pPr algn="ctr" fontAlgn="auto">
              <a:spcBef>
                <a:spcPts val="0"/>
              </a:spcBef>
              <a:spcAft>
                <a:spcPts val="0"/>
              </a:spcAft>
              <a:defRPr/>
            </a:pPr>
            <a:endParaRPr lang="en-US" sz="1800">
              <a:solidFill>
                <a:prstClr val="black"/>
              </a:solidFill>
            </a:endParaRPr>
          </a:p>
        </p:txBody>
      </p:sp>
      <p:sp>
        <p:nvSpPr>
          <p:cNvPr id="10" name="Freeform 9">
            <a:extLst>
              <a:ext uri="{FF2B5EF4-FFF2-40B4-BE49-F238E27FC236}">
                <a16:creationId xmlns:a16="http://schemas.microsoft.com/office/drawing/2014/main" id="{DC3F9692-19BB-8418-03B6-1663B8B523DF}"/>
              </a:ext>
              <a:ext uri="{C183D7F6-B498-43B3-948B-1728B52AA6E4}">
                <adec:decorative xmlns:adec="http://schemas.microsoft.com/office/drawing/2017/decorative" val="1"/>
              </a:ext>
            </a:extLst>
          </p:cNvPr>
          <p:cNvSpPr/>
          <p:nvPr/>
        </p:nvSpPr>
        <p:spPr>
          <a:xfrm>
            <a:off x="1884363" y="3797300"/>
            <a:ext cx="5341937" cy="974725"/>
          </a:xfrm>
          <a:custGeom>
            <a:avLst/>
            <a:gdLst>
              <a:gd name="connsiteX0" fmla="*/ 4268305 w 5341881"/>
              <a:gd name="connsiteY0" fmla="*/ 0 h 895350"/>
              <a:gd name="connsiteX1" fmla="*/ 4315930 w 5341881"/>
              <a:gd name="connsiteY1" fmla="*/ 9525 h 895350"/>
              <a:gd name="connsiteX2" fmla="*/ 4344505 w 5341881"/>
              <a:gd name="connsiteY2" fmla="*/ 66675 h 895350"/>
              <a:gd name="connsiteX3" fmla="*/ 4373080 w 5341881"/>
              <a:gd name="connsiteY3" fmla="*/ 85725 h 895350"/>
              <a:gd name="connsiteX4" fmla="*/ 4515955 w 5341881"/>
              <a:gd name="connsiteY4" fmla="*/ 95250 h 895350"/>
              <a:gd name="connsiteX5" fmla="*/ 4544530 w 5341881"/>
              <a:gd name="connsiteY5" fmla="*/ 104775 h 895350"/>
              <a:gd name="connsiteX6" fmla="*/ 4696930 w 5341881"/>
              <a:gd name="connsiteY6" fmla="*/ 123825 h 895350"/>
              <a:gd name="connsiteX7" fmla="*/ 4792180 w 5341881"/>
              <a:gd name="connsiteY7" fmla="*/ 152400 h 895350"/>
              <a:gd name="connsiteX8" fmla="*/ 4887430 w 5341881"/>
              <a:gd name="connsiteY8" fmla="*/ 142875 h 895350"/>
              <a:gd name="connsiteX9" fmla="*/ 5001730 w 5341881"/>
              <a:gd name="connsiteY9" fmla="*/ 133350 h 895350"/>
              <a:gd name="connsiteX10" fmla="*/ 5030305 w 5341881"/>
              <a:gd name="connsiteY10" fmla="*/ 123825 h 895350"/>
              <a:gd name="connsiteX11" fmla="*/ 5106505 w 5341881"/>
              <a:gd name="connsiteY11" fmla="*/ 114300 h 895350"/>
              <a:gd name="connsiteX12" fmla="*/ 5163655 w 5341881"/>
              <a:gd name="connsiteY12" fmla="*/ 104775 h 895350"/>
              <a:gd name="connsiteX13" fmla="*/ 5239855 w 5341881"/>
              <a:gd name="connsiteY13" fmla="*/ 114300 h 895350"/>
              <a:gd name="connsiteX14" fmla="*/ 5335105 w 5341881"/>
              <a:gd name="connsiteY14" fmla="*/ 123825 h 895350"/>
              <a:gd name="connsiteX15" fmla="*/ 5325580 w 5341881"/>
              <a:gd name="connsiteY15" fmla="*/ 200025 h 895350"/>
              <a:gd name="connsiteX16" fmla="*/ 5297005 w 5341881"/>
              <a:gd name="connsiteY16" fmla="*/ 266700 h 895350"/>
              <a:gd name="connsiteX17" fmla="*/ 5277955 w 5341881"/>
              <a:gd name="connsiteY17" fmla="*/ 323850 h 895350"/>
              <a:gd name="connsiteX18" fmla="*/ 5211280 w 5341881"/>
              <a:gd name="connsiteY18" fmla="*/ 400050 h 895350"/>
              <a:gd name="connsiteX19" fmla="*/ 5192230 w 5341881"/>
              <a:gd name="connsiteY19" fmla="*/ 428625 h 895350"/>
              <a:gd name="connsiteX20" fmla="*/ 5173180 w 5341881"/>
              <a:gd name="connsiteY20" fmla="*/ 485775 h 895350"/>
              <a:gd name="connsiteX21" fmla="*/ 5125555 w 5341881"/>
              <a:gd name="connsiteY21" fmla="*/ 571500 h 895350"/>
              <a:gd name="connsiteX22" fmla="*/ 5039830 w 5341881"/>
              <a:gd name="connsiteY22" fmla="*/ 619125 h 895350"/>
              <a:gd name="connsiteX23" fmla="*/ 5011255 w 5341881"/>
              <a:gd name="connsiteY23" fmla="*/ 638175 h 895350"/>
              <a:gd name="connsiteX24" fmla="*/ 4925530 w 5341881"/>
              <a:gd name="connsiteY24" fmla="*/ 647700 h 895350"/>
              <a:gd name="connsiteX25" fmla="*/ 4620730 w 5341881"/>
              <a:gd name="connsiteY25" fmla="*/ 666750 h 895350"/>
              <a:gd name="connsiteX26" fmla="*/ 4563580 w 5341881"/>
              <a:gd name="connsiteY26" fmla="*/ 676275 h 895350"/>
              <a:gd name="connsiteX27" fmla="*/ 4477855 w 5341881"/>
              <a:gd name="connsiteY27" fmla="*/ 695325 h 895350"/>
              <a:gd name="connsiteX28" fmla="*/ 4420705 w 5341881"/>
              <a:gd name="connsiteY28" fmla="*/ 714375 h 895350"/>
              <a:gd name="connsiteX29" fmla="*/ 4392130 w 5341881"/>
              <a:gd name="connsiteY29" fmla="*/ 723900 h 895350"/>
              <a:gd name="connsiteX30" fmla="*/ 4334980 w 5341881"/>
              <a:gd name="connsiteY30" fmla="*/ 752475 h 895350"/>
              <a:gd name="connsiteX31" fmla="*/ 4154005 w 5341881"/>
              <a:gd name="connsiteY31" fmla="*/ 762000 h 895350"/>
              <a:gd name="connsiteX32" fmla="*/ 3925405 w 5341881"/>
              <a:gd name="connsiteY32" fmla="*/ 762000 h 895350"/>
              <a:gd name="connsiteX33" fmla="*/ 3896830 w 5341881"/>
              <a:gd name="connsiteY33" fmla="*/ 752475 h 895350"/>
              <a:gd name="connsiteX34" fmla="*/ 3515830 w 5341881"/>
              <a:gd name="connsiteY34" fmla="*/ 742950 h 895350"/>
              <a:gd name="connsiteX35" fmla="*/ 2963380 w 5341881"/>
              <a:gd name="connsiteY35" fmla="*/ 752475 h 895350"/>
              <a:gd name="connsiteX36" fmla="*/ 2820505 w 5341881"/>
              <a:gd name="connsiteY36" fmla="*/ 733425 h 895350"/>
              <a:gd name="connsiteX37" fmla="*/ 2744305 w 5341881"/>
              <a:gd name="connsiteY37" fmla="*/ 723900 h 895350"/>
              <a:gd name="connsiteX38" fmla="*/ 2439505 w 5341881"/>
              <a:gd name="connsiteY38" fmla="*/ 733425 h 895350"/>
              <a:gd name="connsiteX39" fmla="*/ 2410930 w 5341881"/>
              <a:gd name="connsiteY39" fmla="*/ 742950 h 895350"/>
              <a:gd name="connsiteX40" fmla="*/ 2334730 w 5341881"/>
              <a:gd name="connsiteY40" fmla="*/ 752475 h 895350"/>
              <a:gd name="connsiteX41" fmla="*/ 2296630 w 5341881"/>
              <a:gd name="connsiteY41" fmla="*/ 762000 h 895350"/>
              <a:gd name="connsiteX42" fmla="*/ 2220430 w 5341881"/>
              <a:gd name="connsiteY42" fmla="*/ 771525 h 895350"/>
              <a:gd name="connsiteX43" fmla="*/ 2191855 w 5341881"/>
              <a:gd name="connsiteY43" fmla="*/ 781050 h 895350"/>
              <a:gd name="connsiteX44" fmla="*/ 2001355 w 5341881"/>
              <a:gd name="connsiteY44" fmla="*/ 800100 h 895350"/>
              <a:gd name="connsiteX45" fmla="*/ 1858480 w 5341881"/>
              <a:gd name="connsiteY45" fmla="*/ 809625 h 895350"/>
              <a:gd name="connsiteX46" fmla="*/ 1544155 w 5341881"/>
              <a:gd name="connsiteY46" fmla="*/ 800100 h 895350"/>
              <a:gd name="connsiteX47" fmla="*/ 1382230 w 5341881"/>
              <a:gd name="connsiteY47" fmla="*/ 790575 h 895350"/>
              <a:gd name="connsiteX48" fmla="*/ 1153630 w 5341881"/>
              <a:gd name="connsiteY48" fmla="*/ 800100 h 895350"/>
              <a:gd name="connsiteX49" fmla="*/ 1115530 w 5341881"/>
              <a:gd name="connsiteY49" fmla="*/ 809625 h 895350"/>
              <a:gd name="connsiteX50" fmla="*/ 1067905 w 5341881"/>
              <a:gd name="connsiteY50" fmla="*/ 819150 h 895350"/>
              <a:gd name="connsiteX51" fmla="*/ 972655 w 5341881"/>
              <a:gd name="connsiteY51" fmla="*/ 847725 h 895350"/>
              <a:gd name="connsiteX52" fmla="*/ 877405 w 5341881"/>
              <a:gd name="connsiteY52" fmla="*/ 857250 h 895350"/>
              <a:gd name="connsiteX53" fmla="*/ 810730 w 5341881"/>
              <a:gd name="connsiteY53" fmla="*/ 866775 h 895350"/>
              <a:gd name="connsiteX54" fmla="*/ 677380 w 5341881"/>
              <a:gd name="connsiteY54" fmla="*/ 885825 h 895350"/>
              <a:gd name="connsiteX55" fmla="*/ 610705 w 5341881"/>
              <a:gd name="connsiteY55" fmla="*/ 895350 h 895350"/>
              <a:gd name="connsiteX56" fmla="*/ 153505 w 5341881"/>
              <a:gd name="connsiteY56" fmla="*/ 885825 h 895350"/>
              <a:gd name="connsiteX57" fmla="*/ 124930 w 5341881"/>
              <a:gd name="connsiteY57" fmla="*/ 857250 h 895350"/>
              <a:gd name="connsiteX58" fmla="*/ 96355 w 5341881"/>
              <a:gd name="connsiteY58" fmla="*/ 800100 h 895350"/>
              <a:gd name="connsiteX59" fmla="*/ 58255 w 5341881"/>
              <a:gd name="connsiteY59" fmla="*/ 742950 h 895350"/>
              <a:gd name="connsiteX60" fmla="*/ 39205 w 5341881"/>
              <a:gd name="connsiteY60" fmla="*/ 714375 h 895350"/>
              <a:gd name="connsiteX61" fmla="*/ 20155 w 5341881"/>
              <a:gd name="connsiteY61" fmla="*/ 657225 h 895350"/>
              <a:gd name="connsiteX62" fmla="*/ 10630 w 5341881"/>
              <a:gd name="connsiteY62" fmla="*/ 523875 h 895350"/>
              <a:gd name="connsiteX63" fmla="*/ 1105 w 5341881"/>
              <a:gd name="connsiteY63" fmla="*/ 495300 h 895350"/>
              <a:gd name="connsiteX64" fmla="*/ 1105 w 5341881"/>
              <a:gd name="connsiteY64" fmla="*/ 390525 h 895350"/>
              <a:gd name="connsiteX0" fmla="*/ 4258257 w 5341881"/>
              <a:gd name="connsiteY0" fmla="*/ 0 h 950616"/>
              <a:gd name="connsiteX1" fmla="*/ 4315930 w 5341881"/>
              <a:gd name="connsiteY1" fmla="*/ 64791 h 950616"/>
              <a:gd name="connsiteX2" fmla="*/ 4344505 w 5341881"/>
              <a:gd name="connsiteY2" fmla="*/ 121941 h 950616"/>
              <a:gd name="connsiteX3" fmla="*/ 4373080 w 5341881"/>
              <a:gd name="connsiteY3" fmla="*/ 140991 h 950616"/>
              <a:gd name="connsiteX4" fmla="*/ 4515955 w 5341881"/>
              <a:gd name="connsiteY4" fmla="*/ 150516 h 950616"/>
              <a:gd name="connsiteX5" fmla="*/ 4544530 w 5341881"/>
              <a:gd name="connsiteY5" fmla="*/ 160041 h 950616"/>
              <a:gd name="connsiteX6" fmla="*/ 4696930 w 5341881"/>
              <a:gd name="connsiteY6" fmla="*/ 179091 h 950616"/>
              <a:gd name="connsiteX7" fmla="*/ 4792180 w 5341881"/>
              <a:gd name="connsiteY7" fmla="*/ 207666 h 950616"/>
              <a:gd name="connsiteX8" fmla="*/ 4887430 w 5341881"/>
              <a:gd name="connsiteY8" fmla="*/ 198141 h 950616"/>
              <a:gd name="connsiteX9" fmla="*/ 5001730 w 5341881"/>
              <a:gd name="connsiteY9" fmla="*/ 188616 h 950616"/>
              <a:gd name="connsiteX10" fmla="*/ 5030305 w 5341881"/>
              <a:gd name="connsiteY10" fmla="*/ 179091 h 950616"/>
              <a:gd name="connsiteX11" fmla="*/ 5106505 w 5341881"/>
              <a:gd name="connsiteY11" fmla="*/ 169566 h 950616"/>
              <a:gd name="connsiteX12" fmla="*/ 5163655 w 5341881"/>
              <a:gd name="connsiteY12" fmla="*/ 160041 h 950616"/>
              <a:gd name="connsiteX13" fmla="*/ 5239855 w 5341881"/>
              <a:gd name="connsiteY13" fmla="*/ 169566 h 950616"/>
              <a:gd name="connsiteX14" fmla="*/ 5335105 w 5341881"/>
              <a:gd name="connsiteY14" fmla="*/ 179091 h 950616"/>
              <a:gd name="connsiteX15" fmla="*/ 5325580 w 5341881"/>
              <a:gd name="connsiteY15" fmla="*/ 255291 h 950616"/>
              <a:gd name="connsiteX16" fmla="*/ 5297005 w 5341881"/>
              <a:gd name="connsiteY16" fmla="*/ 321966 h 950616"/>
              <a:gd name="connsiteX17" fmla="*/ 5277955 w 5341881"/>
              <a:gd name="connsiteY17" fmla="*/ 379116 h 950616"/>
              <a:gd name="connsiteX18" fmla="*/ 5211280 w 5341881"/>
              <a:gd name="connsiteY18" fmla="*/ 455316 h 950616"/>
              <a:gd name="connsiteX19" fmla="*/ 5192230 w 5341881"/>
              <a:gd name="connsiteY19" fmla="*/ 483891 h 950616"/>
              <a:gd name="connsiteX20" fmla="*/ 5173180 w 5341881"/>
              <a:gd name="connsiteY20" fmla="*/ 541041 h 950616"/>
              <a:gd name="connsiteX21" fmla="*/ 5125555 w 5341881"/>
              <a:gd name="connsiteY21" fmla="*/ 626766 h 950616"/>
              <a:gd name="connsiteX22" fmla="*/ 5039830 w 5341881"/>
              <a:gd name="connsiteY22" fmla="*/ 674391 h 950616"/>
              <a:gd name="connsiteX23" fmla="*/ 5011255 w 5341881"/>
              <a:gd name="connsiteY23" fmla="*/ 693441 h 950616"/>
              <a:gd name="connsiteX24" fmla="*/ 4925530 w 5341881"/>
              <a:gd name="connsiteY24" fmla="*/ 702966 h 950616"/>
              <a:gd name="connsiteX25" fmla="*/ 4620730 w 5341881"/>
              <a:gd name="connsiteY25" fmla="*/ 722016 h 950616"/>
              <a:gd name="connsiteX26" fmla="*/ 4563580 w 5341881"/>
              <a:gd name="connsiteY26" fmla="*/ 731541 h 950616"/>
              <a:gd name="connsiteX27" fmla="*/ 4477855 w 5341881"/>
              <a:gd name="connsiteY27" fmla="*/ 750591 h 950616"/>
              <a:gd name="connsiteX28" fmla="*/ 4420705 w 5341881"/>
              <a:gd name="connsiteY28" fmla="*/ 769641 h 950616"/>
              <a:gd name="connsiteX29" fmla="*/ 4392130 w 5341881"/>
              <a:gd name="connsiteY29" fmla="*/ 779166 h 950616"/>
              <a:gd name="connsiteX30" fmla="*/ 4334980 w 5341881"/>
              <a:gd name="connsiteY30" fmla="*/ 807741 h 950616"/>
              <a:gd name="connsiteX31" fmla="*/ 4154005 w 5341881"/>
              <a:gd name="connsiteY31" fmla="*/ 817266 h 950616"/>
              <a:gd name="connsiteX32" fmla="*/ 3925405 w 5341881"/>
              <a:gd name="connsiteY32" fmla="*/ 817266 h 950616"/>
              <a:gd name="connsiteX33" fmla="*/ 3896830 w 5341881"/>
              <a:gd name="connsiteY33" fmla="*/ 807741 h 950616"/>
              <a:gd name="connsiteX34" fmla="*/ 3515830 w 5341881"/>
              <a:gd name="connsiteY34" fmla="*/ 798216 h 950616"/>
              <a:gd name="connsiteX35" fmla="*/ 2963380 w 5341881"/>
              <a:gd name="connsiteY35" fmla="*/ 807741 h 950616"/>
              <a:gd name="connsiteX36" fmla="*/ 2820505 w 5341881"/>
              <a:gd name="connsiteY36" fmla="*/ 788691 h 950616"/>
              <a:gd name="connsiteX37" fmla="*/ 2744305 w 5341881"/>
              <a:gd name="connsiteY37" fmla="*/ 779166 h 950616"/>
              <a:gd name="connsiteX38" fmla="*/ 2439505 w 5341881"/>
              <a:gd name="connsiteY38" fmla="*/ 788691 h 950616"/>
              <a:gd name="connsiteX39" fmla="*/ 2410930 w 5341881"/>
              <a:gd name="connsiteY39" fmla="*/ 798216 h 950616"/>
              <a:gd name="connsiteX40" fmla="*/ 2334730 w 5341881"/>
              <a:gd name="connsiteY40" fmla="*/ 807741 h 950616"/>
              <a:gd name="connsiteX41" fmla="*/ 2296630 w 5341881"/>
              <a:gd name="connsiteY41" fmla="*/ 817266 h 950616"/>
              <a:gd name="connsiteX42" fmla="*/ 2220430 w 5341881"/>
              <a:gd name="connsiteY42" fmla="*/ 826791 h 950616"/>
              <a:gd name="connsiteX43" fmla="*/ 2191855 w 5341881"/>
              <a:gd name="connsiteY43" fmla="*/ 836316 h 950616"/>
              <a:gd name="connsiteX44" fmla="*/ 2001355 w 5341881"/>
              <a:gd name="connsiteY44" fmla="*/ 855366 h 950616"/>
              <a:gd name="connsiteX45" fmla="*/ 1858480 w 5341881"/>
              <a:gd name="connsiteY45" fmla="*/ 864891 h 950616"/>
              <a:gd name="connsiteX46" fmla="*/ 1544155 w 5341881"/>
              <a:gd name="connsiteY46" fmla="*/ 855366 h 950616"/>
              <a:gd name="connsiteX47" fmla="*/ 1382230 w 5341881"/>
              <a:gd name="connsiteY47" fmla="*/ 845841 h 950616"/>
              <a:gd name="connsiteX48" fmla="*/ 1153630 w 5341881"/>
              <a:gd name="connsiteY48" fmla="*/ 855366 h 950616"/>
              <a:gd name="connsiteX49" fmla="*/ 1115530 w 5341881"/>
              <a:gd name="connsiteY49" fmla="*/ 864891 h 950616"/>
              <a:gd name="connsiteX50" fmla="*/ 1067905 w 5341881"/>
              <a:gd name="connsiteY50" fmla="*/ 874416 h 950616"/>
              <a:gd name="connsiteX51" fmla="*/ 972655 w 5341881"/>
              <a:gd name="connsiteY51" fmla="*/ 902991 h 950616"/>
              <a:gd name="connsiteX52" fmla="*/ 877405 w 5341881"/>
              <a:gd name="connsiteY52" fmla="*/ 912516 h 950616"/>
              <a:gd name="connsiteX53" fmla="*/ 810730 w 5341881"/>
              <a:gd name="connsiteY53" fmla="*/ 922041 h 950616"/>
              <a:gd name="connsiteX54" fmla="*/ 677380 w 5341881"/>
              <a:gd name="connsiteY54" fmla="*/ 941091 h 950616"/>
              <a:gd name="connsiteX55" fmla="*/ 610705 w 5341881"/>
              <a:gd name="connsiteY55" fmla="*/ 950616 h 950616"/>
              <a:gd name="connsiteX56" fmla="*/ 153505 w 5341881"/>
              <a:gd name="connsiteY56" fmla="*/ 941091 h 950616"/>
              <a:gd name="connsiteX57" fmla="*/ 124930 w 5341881"/>
              <a:gd name="connsiteY57" fmla="*/ 912516 h 950616"/>
              <a:gd name="connsiteX58" fmla="*/ 96355 w 5341881"/>
              <a:gd name="connsiteY58" fmla="*/ 855366 h 950616"/>
              <a:gd name="connsiteX59" fmla="*/ 58255 w 5341881"/>
              <a:gd name="connsiteY59" fmla="*/ 798216 h 950616"/>
              <a:gd name="connsiteX60" fmla="*/ 39205 w 5341881"/>
              <a:gd name="connsiteY60" fmla="*/ 769641 h 950616"/>
              <a:gd name="connsiteX61" fmla="*/ 20155 w 5341881"/>
              <a:gd name="connsiteY61" fmla="*/ 712491 h 950616"/>
              <a:gd name="connsiteX62" fmla="*/ 10630 w 5341881"/>
              <a:gd name="connsiteY62" fmla="*/ 579141 h 950616"/>
              <a:gd name="connsiteX63" fmla="*/ 1105 w 5341881"/>
              <a:gd name="connsiteY63" fmla="*/ 550566 h 950616"/>
              <a:gd name="connsiteX64" fmla="*/ 1105 w 5341881"/>
              <a:gd name="connsiteY64" fmla="*/ 445791 h 950616"/>
              <a:gd name="connsiteX0" fmla="*/ 3938727 w 5341881"/>
              <a:gd name="connsiteY0" fmla="*/ 0 h 974411"/>
              <a:gd name="connsiteX1" fmla="*/ 4315930 w 5341881"/>
              <a:gd name="connsiteY1" fmla="*/ 88586 h 974411"/>
              <a:gd name="connsiteX2" fmla="*/ 4344505 w 5341881"/>
              <a:gd name="connsiteY2" fmla="*/ 145736 h 974411"/>
              <a:gd name="connsiteX3" fmla="*/ 4373080 w 5341881"/>
              <a:gd name="connsiteY3" fmla="*/ 164786 h 974411"/>
              <a:gd name="connsiteX4" fmla="*/ 4515955 w 5341881"/>
              <a:gd name="connsiteY4" fmla="*/ 174311 h 974411"/>
              <a:gd name="connsiteX5" fmla="*/ 4544530 w 5341881"/>
              <a:gd name="connsiteY5" fmla="*/ 183836 h 974411"/>
              <a:gd name="connsiteX6" fmla="*/ 4696930 w 5341881"/>
              <a:gd name="connsiteY6" fmla="*/ 202886 h 974411"/>
              <a:gd name="connsiteX7" fmla="*/ 4792180 w 5341881"/>
              <a:gd name="connsiteY7" fmla="*/ 231461 h 974411"/>
              <a:gd name="connsiteX8" fmla="*/ 4887430 w 5341881"/>
              <a:gd name="connsiteY8" fmla="*/ 221936 h 974411"/>
              <a:gd name="connsiteX9" fmla="*/ 5001730 w 5341881"/>
              <a:gd name="connsiteY9" fmla="*/ 212411 h 974411"/>
              <a:gd name="connsiteX10" fmla="*/ 5030305 w 5341881"/>
              <a:gd name="connsiteY10" fmla="*/ 202886 h 974411"/>
              <a:gd name="connsiteX11" fmla="*/ 5106505 w 5341881"/>
              <a:gd name="connsiteY11" fmla="*/ 193361 h 974411"/>
              <a:gd name="connsiteX12" fmla="*/ 5163655 w 5341881"/>
              <a:gd name="connsiteY12" fmla="*/ 183836 h 974411"/>
              <a:gd name="connsiteX13" fmla="*/ 5239855 w 5341881"/>
              <a:gd name="connsiteY13" fmla="*/ 193361 h 974411"/>
              <a:gd name="connsiteX14" fmla="*/ 5335105 w 5341881"/>
              <a:gd name="connsiteY14" fmla="*/ 202886 h 974411"/>
              <a:gd name="connsiteX15" fmla="*/ 5325580 w 5341881"/>
              <a:gd name="connsiteY15" fmla="*/ 279086 h 974411"/>
              <a:gd name="connsiteX16" fmla="*/ 5297005 w 5341881"/>
              <a:gd name="connsiteY16" fmla="*/ 345761 h 974411"/>
              <a:gd name="connsiteX17" fmla="*/ 5277955 w 5341881"/>
              <a:gd name="connsiteY17" fmla="*/ 402911 h 974411"/>
              <a:gd name="connsiteX18" fmla="*/ 5211280 w 5341881"/>
              <a:gd name="connsiteY18" fmla="*/ 479111 h 974411"/>
              <a:gd name="connsiteX19" fmla="*/ 5192230 w 5341881"/>
              <a:gd name="connsiteY19" fmla="*/ 507686 h 974411"/>
              <a:gd name="connsiteX20" fmla="*/ 5173180 w 5341881"/>
              <a:gd name="connsiteY20" fmla="*/ 564836 h 974411"/>
              <a:gd name="connsiteX21" fmla="*/ 5125555 w 5341881"/>
              <a:gd name="connsiteY21" fmla="*/ 650561 h 974411"/>
              <a:gd name="connsiteX22" fmla="*/ 5039830 w 5341881"/>
              <a:gd name="connsiteY22" fmla="*/ 698186 h 974411"/>
              <a:gd name="connsiteX23" fmla="*/ 5011255 w 5341881"/>
              <a:gd name="connsiteY23" fmla="*/ 717236 h 974411"/>
              <a:gd name="connsiteX24" fmla="*/ 4925530 w 5341881"/>
              <a:gd name="connsiteY24" fmla="*/ 726761 h 974411"/>
              <a:gd name="connsiteX25" fmla="*/ 4620730 w 5341881"/>
              <a:gd name="connsiteY25" fmla="*/ 745811 h 974411"/>
              <a:gd name="connsiteX26" fmla="*/ 4563580 w 5341881"/>
              <a:gd name="connsiteY26" fmla="*/ 755336 h 974411"/>
              <a:gd name="connsiteX27" fmla="*/ 4477855 w 5341881"/>
              <a:gd name="connsiteY27" fmla="*/ 774386 h 974411"/>
              <a:gd name="connsiteX28" fmla="*/ 4420705 w 5341881"/>
              <a:gd name="connsiteY28" fmla="*/ 793436 h 974411"/>
              <a:gd name="connsiteX29" fmla="*/ 4392130 w 5341881"/>
              <a:gd name="connsiteY29" fmla="*/ 802961 h 974411"/>
              <a:gd name="connsiteX30" fmla="*/ 4334980 w 5341881"/>
              <a:gd name="connsiteY30" fmla="*/ 831536 h 974411"/>
              <a:gd name="connsiteX31" fmla="*/ 4154005 w 5341881"/>
              <a:gd name="connsiteY31" fmla="*/ 841061 h 974411"/>
              <a:gd name="connsiteX32" fmla="*/ 3925405 w 5341881"/>
              <a:gd name="connsiteY32" fmla="*/ 841061 h 974411"/>
              <a:gd name="connsiteX33" fmla="*/ 3896830 w 5341881"/>
              <a:gd name="connsiteY33" fmla="*/ 831536 h 974411"/>
              <a:gd name="connsiteX34" fmla="*/ 3515830 w 5341881"/>
              <a:gd name="connsiteY34" fmla="*/ 822011 h 974411"/>
              <a:gd name="connsiteX35" fmla="*/ 2963380 w 5341881"/>
              <a:gd name="connsiteY35" fmla="*/ 831536 h 974411"/>
              <a:gd name="connsiteX36" fmla="*/ 2820505 w 5341881"/>
              <a:gd name="connsiteY36" fmla="*/ 812486 h 974411"/>
              <a:gd name="connsiteX37" fmla="*/ 2744305 w 5341881"/>
              <a:gd name="connsiteY37" fmla="*/ 802961 h 974411"/>
              <a:gd name="connsiteX38" fmla="*/ 2439505 w 5341881"/>
              <a:gd name="connsiteY38" fmla="*/ 812486 h 974411"/>
              <a:gd name="connsiteX39" fmla="*/ 2410930 w 5341881"/>
              <a:gd name="connsiteY39" fmla="*/ 822011 h 974411"/>
              <a:gd name="connsiteX40" fmla="*/ 2334730 w 5341881"/>
              <a:gd name="connsiteY40" fmla="*/ 831536 h 974411"/>
              <a:gd name="connsiteX41" fmla="*/ 2296630 w 5341881"/>
              <a:gd name="connsiteY41" fmla="*/ 841061 h 974411"/>
              <a:gd name="connsiteX42" fmla="*/ 2220430 w 5341881"/>
              <a:gd name="connsiteY42" fmla="*/ 850586 h 974411"/>
              <a:gd name="connsiteX43" fmla="*/ 2191855 w 5341881"/>
              <a:gd name="connsiteY43" fmla="*/ 860111 h 974411"/>
              <a:gd name="connsiteX44" fmla="*/ 2001355 w 5341881"/>
              <a:gd name="connsiteY44" fmla="*/ 879161 h 974411"/>
              <a:gd name="connsiteX45" fmla="*/ 1858480 w 5341881"/>
              <a:gd name="connsiteY45" fmla="*/ 888686 h 974411"/>
              <a:gd name="connsiteX46" fmla="*/ 1544155 w 5341881"/>
              <a:gd name="connsiteY46" fmla="*/ 879161 h 974411"/>
              <a:gd name="connsiteX47" fmla="*/ 1382230 w 5341881"/>
              <a:gd name="connsiteY47" fmla="*/ 869636 h 974411"/>
              <a:gd name="connsiteX48" fmla="*/ 1153630 w 5341881"/>
              <a:gd name="connsiteY48" fmla="*/ 879161 h 974411"/>
              <a:gd name="connsiteX49" fmla="*/ 1115530 w 5341881"/>
              <a:gd name="connsiteY49" fmla="*/ 888686 h 974411"/>
              <a:gd name="connsiteX50" fmla="*/ 1067905 w 5341881"/>
              <a:gd name="connsiteY50" fmla="*/ 898211 h 974411"/>
              <a:gd name="connsiteX51" fmla="*/ 972655 w 5341881"/>
              <a:gd name="connsiteY51" fmla="*/ 926786 h 974411"/>
              <a:gd name="connsiteX52" fmla="*/ 877405 w 5341881"/>
              <a:gd name="connsiteY52" fmla="*/ 936311 h 974411"/>
              <a:gd name="connsiteX53" fmla="*/ 810730 w 5341881"/>
              <a:gd name="connsiteY53" fmla="*/ 945836 h 974411"/>
              <a:gd name="connsiteX54" fmla="*/ 677380 w 5341881"/>
              <a:gd name="connsiteY54" fmla="*/ 964886 h 974411"/>
              <a:gd name="connsiteX55" fmla="*/ 610705 w 5341881"/>
              <a:gd name="connsiteY55" fmla="*/ 974411 h 974411"/>
              <a:gd name="connsiteX56" fmla="*/ 153505 w 5341881"/>
              <a:gd name="connsiteY56" fmla="*/ 964886 h 974411"/>
              <a:gd name="connsiteX57" fmla="*/ 124930 w 5341881"/>
              <a:gd name="connsiteY57" fmla="*/ 936311 h 974411"/>
              <a:gd name="connsiteX58" fmla="*/ 96355 w 5341881"/>
              <a:gd name="connsiteY58" fmla="*/ 879161 h 974411"/>
              <a:gd name="connsiteX59" fmla="*/ 58255 w 5341881"/>
              <a:gd name="connsiteY59" fmla="*/ 822011 h 974411"/>
              <a:gd name="connsiteX60" fmla="*/ 39205 w 5341881"/>
              <a:gd name="connsiteY60" fmla="*/ 793436 h 974411"/>
              <a:gd name="connsiteX61" fmla="*/ 20155 w 5341881"/>
              <a:gd name="connsiteY61" fmla="*/ 736286 h 974411"/>
              <a:gd name="connsiteX62" fmla="*/ 10630 w 5341881"/>
              <a:gd name="connsiteY62" fmla="*/ 602936 h 974411"/>
              <a:gd name="connsiteX63" fmla="*/ 1105 w 5341881"/>
              <a:gd name="connsiteY63" fmla="*/ 574361 h 974411"/>
              <a:gd name="connsiteX64" fmla="*/ 1105 w 5341881"/>
              <a:gd name="connsiteY64" fmla="*/ 469586 h 974411"/>
              <a:gd name="connsiteX0" fmla="*/ 3938727 w 5341881"/>
              <a:gd name="connsiteY0" fmla="*/ 0 h 974411"/>
              <a:gd name="connsiteX1" fmla="*/ 4050788 w 5341881"/>
              <a:gd name="connsiteY1" fmla="*/ 156571 h 974411"/>
              <a:gd name="connsiteX2" fmla="*/ 4344505 w 5341881"/>
              <a:gd name="connsiteY2" fmla="*/ 145736 h 974411"/>
              <a:gd name="connsiteX3" fmla="*/ 4373080 w 5341881"/>
              <a:gd name="connsiteY3" fmla="*/ 164786 h 974411"/>
              <a:gd name="connsiteX4" fmla="*/ 4515955 w 5341881"/>
              <a:gd name="connsiteY4" fmla="*/ 174311 h 974411"/>
              <a:gd name="connsiteX5" fmla="*/ 4544530 w 5341881"/>
              <a:gd name="connsiteY5" fmla="*/ 183836 h 974411"/>
              <a:gd name="connsiteX6" fmla="*/ 4696930 w 5341881"/>
              <a:gd name="connsiteY6" fmla="*/ 202886 h 974411"/>
              <a:gd name="connsiteX7" fmla="*/ 4792180 w 5341881"/>
              <a:gd name="connsiteY7" fmla="*/ 231461 h 974411"/>
              <a:gd name="connsiteX8" fmla="*/ 4887430 w 5341881"/>
              <a:gd name="connsiteY8" fmla="*/ 221936 h 974411"/>
              <a:gd name="connsiteX9" fmla="*/ 5001730 w 5341881"/>
              <a:gd name="connsiteY9" fmla="*/ 212411 h 974411"/>
              <a:gd name="connsiteX10" fmla="*/ 5030305 w 5341881"/>
              <a:gd name="connsiteY10" fmla="*/ 202886 h 974411"/>
              <a:gd name="connsiteX11" fmla="*/ 5106505 w 5341881"/>
              <a:gd name="connsiteY11" fmla="*/ 193361 h 974411"/>
              <a:gd name="connsiteX12" fmla="*/ 5163655 w 5341881"/>
              <a:gd name="connsiteY12" fmla="*/ 183836 h 974411"/>
              <a:gd name="connsiteX13" fmla="*/ 5239855 w 5341881"/>
              <a:gd name="connsiteY13" fmla="*/ 193361 h 974411"/>
              <a:gd name="connsiteX14" fmla="*/ 5335105 w 5341881"/>
              <a:gd name="connsiteY14" fmla="*/ 202886 h 974411"/>
              <a:gd name="connsiteX15" fmla="*/ 5325580 w 5341881"/>
              <a:gd name="connsiteY15" fmla="*/ 279086 h 974411"/>
              <a:gd name="connsiteX16" fmla="*/ 5297005 w 5341881"/>
              <a:gd name="connsiteY16" fmla="*/ 345761 h 974411"/>
              <a:gd name="connsiteX17" fmla="*/ 5277955 w 5341881"/>
              <a:gd name="connsiteY17" fmla="*/ 402911 h 974411"/>
              <a:gd name="connsiteX18" fmla="*/ 5211280 w 5341881"/>
              <a:gd name="connsiteY18" fmla="*/ 479111 h 974411"/>
              <a:gd name="connsiteX19" fmla="*/ 5192230 w 5341881"/>
              <a:gd name="connsiteY19" fmla="*/ 507686 h 974411"/>
              <a:gd name="connsiteX20" fmla="*/ 5173180 w 5341881"/>
              <a:gd name="connsiteY20" fmla="*/ 564836 h 974411"/>
              <a:gd name="connsiteX21" fmla="*/ 5125555 w 5341881"/>
              <a:gd name="connsiteY21" fmla="*/ 650561 h 974411"/>
              <a:gd name="connsiteX22" fmla="*/ 5039830 w 5341881"/>
              <a:gd name="connsiteY22" fmla="*/ 698186 h 974411"/>
              <a:gd name="connsiteX23" fmla="*/ 5011255 w 5341881"/>
              <a:gd name="connsiteY23" fmla="*/ 717236 h 974411"/>
              <a:gd name="connsiteX24" fmla="*/ 4925530 w 5341881"/>
              <a:gd name="connsiteY24" fmla="*/ 726761 h 974411"/>
              <a:gd name="connsiteX25" fmla="*/ 4620730 w 5341881"/>
              <a:gd name="connsiteY25" fmla="*/ 745811 h 974411"/>
              <a:gd name="connsiteX26" fmla="*/ 4563580 w 5341881"/>
              <a:gd name="connsiteY26" fmla="*/ 755336 h 974411"/>
              <a:gd name="connsiteX27" fmla="*/ 4477855 w 5341881"/>
              <a:gd name="connsiteY27" fmla="*/ 774386 h 974411"/>
              <a:gd name="connsiteX28" fmla="*/ 4420705 w 5341881"/>
              <a:gd name="connsiteY28" fmla="*/ 793436 h 974411"/>
              <a:gd name="connsiteX29" fmla="*/ 4392130 w 5341881"/>
              <a:gd name="connsiteY29" fmla="*/ 802961 h 974411"/>
              <a:gd name="connsiteX30" fmla="*/ 4334980 w 5341881"/>
              <a:gd name="connsiteY30" fmla="*/ 831536 h 974411"/>
              <a:gd name="connsiteX31" fmla="*/ 4154005 w 5341881"/>
              <a:gd name="connsiteY31" fmla="*/ 841061 h 974411"/>
              <a:gd name="connsiteX32" fmla="*/ 3925405 w 5341881"/>
              <a:gd name="connsiteY32" fmla="*/ 841061 h 974411"/>
              <a:gd name="connsiteX33" fmla="*/ 3896830 w 5341881"/>
              <a:gd name="connsiteY33" fmla="*/ 831536 h 974411"/>
              <a:gd name="connsiteX34" fmla="*/ 3515830 w 5341881"/>
              <a:gd name="connsiteY34" fmla="*/ 822011 h 974411"/>
              <a:gd name="connsiteX35" fmla="*/ 2963380 w 5341881"/>
              <a:gd name="connsiteY35" fmla="*/ 831536 h 974411"/>
              <a:gd name="connsiteX36" fmla="*/ 2820505 w 5341881"/>
              <a:gd name="connsiteY36" fmla="*/ 812486 h 974411"/>
              <a:gd name="connsiteX37" fmla="*/ 2744305 w 5341881"/>
              <a:gd name="connsiteY37" fmla="*/ 802961 h 974411"/>
              <a:gd name="connsiteX38" fmla="*/ 2439505 w 5341881"/>
              <a:gd name="connsiteY38" fmla="*/ 812486 h 974411"/>
              <a:gd name="connsiteX39" fmla="*/ 2410930 w 5341881"/>
              <a:gd name="connsiteY39" fmla="*/ 822011 h 974411"/>
              <a:gd name="connsiteX40" fmla="*/ 2334730 w 5341881"/>
              <a:gd name="connsiteY40" fmla="*/ 831536 h 974411"/>
              <a:gd name="connsiteX41" fmla="*/ 2296630 w 5341881"/>
              <a:gd name="connsiteY41" fmla="*/ 841061 h 974411"/>
              <a:gd name="connsiteX42" fmla="*/ 2220430 w 5341881"/>
              <a:gd name="connsiteY42" fmla="*/ 850586 h 974411"/>
              <a:gd name="connsiteX43" fmla="*/ 2191855 w 5341881"/>
              <a:gd name="connsiteY43" fmla="*/ 860111 h 974411"/>
              <a:gd name="connsiteX44" fmla="*/ 2001355 w 5341881"/>
              <a:gd name="connsiteY44" fmla="*/ 879161 h 974411"/>
              <a:gd name="connsiteX45" fmla="*/ 1858480 w 5341881"/>
              <a:gd name="connsiteY45" fmla="*/ 888686 h 974411"/>
              <a:gd name="connsiteX46" fmla="*/ 1544155 w 5341881"/>
              <a:gd name="connsiteY46" fmla="*/ 879161 h 974411"/>
              <a:gd name="connsiteX47" fmla="*/ 1382230 w 5341881"/>
              <a:gd name="connsiteY47" fmla="*/ 869636 h 974411"/>
              <a:gd name="connsiteX48" fmla="*/ 1153630 w 5341881"/>
              <a:gd name="connsiteY48" fmla="*/ 879161 h 974411"/>
              <a:gd name="connsiteX49" fmla="*/ 1115530 w 5341881"/>
              <a:gd name="connsiteY49" fmla="*/ 888686 h 974411"/>
              <a:gd name="connsiteX50" fmla="*/ 1067905 w 5341881"/>
              <a:gd name="connsiteY50" fmla="*/ 898211 h 974411"/>
              <a:gd name="connsiteX51" fmla="*/ 972655 w 5341881"/>
              <a:gd name="connsiteY51" fmla="*/ 926786 h 974411"/>
              <a:gd name="connsiteX52" fmla="*/ 877405 w 5341881"/>
              <a:gd name="connsiteY52" fmla="*/ 936311 h 974411"/>
              <a:gd name="connsiteX53" fmla="*/ 810730 w 5341881"/>
              <a:gd name="connsiteY53" fmla="*/ 945836 h 974411"/>
              <a:gd name="connsiteX54" fmla="*/ 677380 w 5341881"/>
              <a:gd name="connsiteY54" fmla="*/ 964886 h 974411"/>
              <a:gd name="connsiteX55" fmla="*/ 610705 w 5341881"/>
              <a:gd name="connsiteY55" fmla="*/ 974411 h 974411"/>
              <a:gd name="connsiteX56" fmla="*/ 153505 w 5341881"/>
              <a:gd name="connsiteY56" fmla="*/ 964886 h 974411"/>
              <a:gd name="connsiteX57" fmla="*/ 124930 w 5341881"/>
              <a:gd name="connsiteY57" fmla="*/ 936311 h 974411"/>
              <a:gd name="connsiteX58" fmla="*/ 96355 w 5341881"/>
              <a:gd name="connsiteY58" fmla="*/ 879161 h 974411"/>
              <a:gd name="connsiteX59" fmla="*/ 58255 w 5341881"/>
              <a:gd name="connsiteY59" fmla="*/ 822011 h 974411"/>
              <a:gd name="connsiteX60" fmla="*/ 39205 w 5341881"/>
              <a:gd name="connsiteY60" fmla="*/ 793436 h 974411"/>
              <a:gd name="connsiteX61" fmla="*/ 20155 w 5341881"/>
              <a:gd name="connsiteY61" fmla="*/ 736286 h 974411"/>
              <a:gd name="connsiteX62" fmla="*/ 10630 w 5341881"/>
              <a:gd name="connsiteY62" fmla="*/ 602936 h 974411"/>
              <a:gd name="connsiteX63" fmla="*/ 1105 w 5341881"/>
              <a:gd name="connsiteY63" fmla="*/ 574361 h 974411"/>
              <a:gd name="connsiteX64" fmla="*/ 1105 w 5341881"/>
              <a:gd name="connsiteY64" fmla="*/ 469586 h 974411"/>
              <a:gd name="connsiteX0" fmla="*/ 3938727 w 5341881"/>
              <a:gd name="connsiteY0" fmla="*/ 0 h 974411"/>
              <a:gd name="connsiteX1" fmla="*/ 4050788 w 5341881"/>
              <a:gd name="connsiteY1" fmla="*/ 156571 h 974411"/>
              <a:gd name="connsiteX2" fmla="*/ 4283319 w 5341881"/>
              <a:gd name="connsiteY2" fmla="*/ 189927 h 974411"/>
              <a:gd name="connsiteX3" fmla="*/ 4373080 w 5341881"/>
              <a:gd name="connsiteY3" fmla="*/ 164786 h 974411"/>
              <a:gd name="connsiteX4" fmla="*/ 4515955 w 5341881"/>
              <a:gd name="connsiteY4" fmla="*/ 174311 h 974411"/>
              <a:gd name="connsiteX5" fmla="*/ 4544530 w 5341881"/>
              <a:gd name="connsiteY5" fmla="*/ 183836 h 974411"/>
              <a:gd name="connsiteX6" fmla="*/ 4696930 w 5341881"/>
              <a:gd name="connsiteY6" fmla="*/ 202886 h 974411"/>
              <a:gd name="connsiteX7" fmla="*/ 4792180 w 5341881"/>
              <a:gd name="connsiteY7" fmla="*/ 231461 h 974411"/>
              <a:gd name="connsiteX8" fmla="*/ 4887430 w 5341881"/>
              <a:gd name="connsiteY8" fmla="*/ 221936 h 974411"/>
              <a:gd name="connsiteX9" fmla="*/ 5001730 w 5341881"/>
              <a:gd name="connsiteY9" fmla="*/ 212411 h 974411"/>
              <a:gd name="connsiteX10" fmla="*/ 5030305 w 5341881"/>
              <a:gd name="connsiteY10" fmla="*/ 202886 h 974411"/>
              <a:gd name="connsiteX11" fmla="*/ 5106505 w 5341881"/>
              <a:gd name="connsiteY11" fmla="*/ 193361 h 974411"/>
              <a:gd name="connsiteX12" fmla="*/ 5163655 w 5341881"/>
              <a:gd name="connsiteY12" fmla="*/ 183836 h 974411"/>
              <a:gd name="connsiteX13" fmla="*/ 5239855 w 5341881"/>
              <a:gd name="connsiteY13" fmla="*/ 193361 h 974411"/>
              <a:gd name="connsiteX14" fmla="*/ 5335105 w 5341881"/>
              <a:gd name="connsiteY14" fmla="*/ 202886 h 974411"/>
              <a:gd name="connsiteX15" fmla="*/ 5325580 w 5341881"/>
              <a:gd name="connsiteY15" fmla="*/ 279086 h 974411"/>
              <a:gd name="connsiteX16" fmla="*/ 5297005 w 5341881"/>
              <a:gd name="connsiteY16" fmla="*/ 345761 h 974411"/>
              <a:gd name="connsiteX17" fmla="*/ 5277955 w 5341881"/>
              <a:gd name="connsiteY17" fmla="*/ 402911 h 974411"/>
              <a:gd name="connsiteX18" fmla="*/ 5211280 w 5341881"/>
              <a:gd name="connsiteY18" fmla="*/ 479111 h 974411"/>
              <a:gd name="connsiteX19" fmla="*/ 5192230 w 5341881"/>
              <a:gd name="connsiteY19" fmla="*/ 507686 h 974411"/>
              <a:gd name="connsiteX20" fmla="*/ 5173180 w 5341881"/>
              <a:gd name="connsiteY20" fmla="*/ 564836 h 974411"/>
              <a:gd name="connsiteX21" fmla="*/ 5125555 w 5341881"/>
              <a:gd name="connsiteY21" fmla="*/ 650561 h 974411"/>
              <a:gd name="connsiteX22" fmla="*/ 5039830 w 5341881"/>
              <a:gd name="connsiteY22" fmla="*/ 698186 h 974411"/>
              <a:gd name="connsiteX23" fmla="*/ 5011255 w 5341881"/>
              <a:gd name="connsiteY23" fmla="*/ 717236 h 974411"/>
              <a:gd name="connsiteX24" fmla="*/ 4925530 w 5341881"/>
              <a:gd name="connsiteY24" fmla="*/ 726761 h 974411"/>
              <a:gd name="connsiteX25" fmla="*/ 4620730 w 5341881"/>
              <a:gd name="connsiteY25" fmla="*/ 745811 h 974411"/>
              <a:gd name="connsiteX26" fmla="*/ 4563580 w 5341881"/>
              <a:gd name="connsiteY26" fmla="*/ 755336 h 974411"/>
              <a:gd name="connsiteX27" fmla="*/ 4477855 w 5341881"/>
              <a:gd name="connsiteY27" fmla="*/ 774386 h 974411"/>
              <a:gd name="connsiteX28" fmla="*/ 4420705 w 5341881"/>
              <a:gd name="connsiteY28" fmla="*/ 793436 h 974411"/>
              <a:gd name="connsiteX29" fmla="*/ 4392130 w 5341881"/>
              <a:gd name="connsiteY29" fmla="*/ 802961 h 974411"/>
              <a:gd name="connsiteX30" fmla="*/ 4334980 w 5341881"/>
              <a:gd name="connsiteY30" fmla="*/ 831536 h 974411"/>
              <a:gd name="connsiteX31" fmla="*/ 4154005 w 5341881"/>
              <a:gd name="connsiteY31" fmla="*/ 841061 h 974411"/>
              <a:gd name="connsiteX32" fmla="*/ 3925405 w 5341881"/>
              <a:gd name="connsiteY32" fmla="*/ 841061 h 974411"/>
              <a:gd name="connsiteX33" fmla="*/ 3896830 w 5341881"/>
              <a:gd name="connsiteY33" fmla="*/ 831536 h 974411"/>
              <a:gd name="connsiteX34" fmla="*/ 3515830 w 5341881"/>
              <a:gd name="connsiteY34" fmla="*/ 822011 h 974411"/>
              <a:gd name="connsiteX35" fmla="*/ 2963380 w 5341881"/>
              <a:gd name="connsiteY35" fmla="*/ 831536 h 974411"/>
              <a:gd name="connsiteX36" fmla="*/ 2820505 w 5341881"/>
              <a:gd name="connsiteY36" fmla="*/ 812486 h 974411"/>
              <a:gd name="connsiteX37" fmla="*/ 2744305 w 5341881"/>
              <a:gd name="connsiteY37" fmla="*/ 802961 h 974411"/>
              <a:gd name="connsiteX38" fmla="*/ 2439505 w 5341881"/>
              <a:gd name="connsiteY38" fmla="*/ 812486 h 974411"/>
              <a:gd name="connsiteX39" fmla="*/ 2410930 w 5341881"/>
              <a:gd name="connsiteY39" fmla="*/ 822011 h 974411"/>
              <a:gd name="connsiteX40" fmla="*/ 2334730 w 5341881"/>
              <a:gd name="connsiteY40" fmla="*/ 831536 h 974411"/>
              <a:gd name="connsiteX41" fmla="*/ 2296630 w 5341881"/>
              <a:gd name="connsiteY41" fmla="*/ 841061 h 974411"/>
              <a:gd name="connsiteX42" fmla="*/ 2220430 w 5341881"/>
              <a:gd name="connsiteY42" fmla="*/ 850586 h 974411"/>
              <a:gd name="connsiteX43" fmla="*/ 2191855 w 5341881"/>
              <a:gd name="connsiteY43" fmla="*/ 860111 h 974411"/>
              <a:gd name="connsiteX44" fmla="*/ 2001355 w 5341881"/>
              <a:gd name="connsiteY44" fmla="*/ 879161 h 974411"/>
              <a:gd name="connsiteX45" fmla="*/ 1858480 w 5341881"/>
              <a:gd name="connsiteY45" fmla="*/ 888686 h 974411"/>
              <a:gd name="connsiteX46" fmla="*/ 1544155 w 5341881"/>
              <a:gd name="connsiteY46" fmla="*/ 879161 h 974411"/>
              <a:gd name="connsiteX47" fmla="*/ 1382230 w 5341881"/>
              <a:gd name="connsiteY47" fmla="*/ 869636 h 974411"/>
              <a:gd name="connsiteX48" fmla="*/ 1153630 w 5341881"/>
              <a:gd name="connsiteY48" fmla="*/ 879161 h 974411"/>
              <a:gd name="connsiteX49" fmla="*/ 1115530 w 5341881"/>
              <a:gd name="connsiteY49" fmla="*/ 888686 h 974411"/>
              <a:gd name="connsiteX50" fmla="*/ 1067905 w 5341881"/>
              <a:gd name="connsiteY50" fmla="*/ 898211 h 974411"/>
              <a:gd name="connsiteX51" fmla="*/ 972655 w 5341881"/>
              <a:gd name="connsiteY51" fmla="*/ 926786 h 974411"/>
              <a:gd name="connsiteX52" fmla="*/ 877405 w 5341881"/>
              <a:gd name="connsiteY52" fmla="*/ 936311 h 974411"/>
              <a:gd name="connsiteX53" fmla="*/ 810730 w 5341881"/>
              <a:gd name="connsiteY53" fmla="*/ 945836 h 974411"/>
              <a:gd name="connsiteX54" fmla="*/ 677380 w 5341881"/>
              <a:gd name="connsiteY54" fmla="*/ 964886 h 974411"/>
              <a:gd name="connsiteX55" fmla="*/ 610705 w 5341881"/>
              <a:gd name="connsiteY55" fmla="*/ 974411 h 974411"/>
              <a:gd name="connsiteX56" fmla="*/ 153505 w 5341881"/>
              <a:gd name="connsiteY56" fmla="*/ 964886 h 974411"/>
              <a:gd name="connsiteX57" fmla="*/ 124930 w 5341881"/>
              <a:gd name="connsiteY57" fmla="*/ 936311 h 974411"/>
              <a:gd name="connsiteX58" fmla="*/ 96355 w 5341881"/>
              <a:gd name="connsiteY58" fmla="*/ 879161 h 974411"/>
              <a:gd name="connsiteX59" fmla="*/ 58255 w 5341881"/>
              <a:gd name="connsiteY59" fmla="*/ 822011 h 974411"/>
              <a:gd name="connsiteX60" fmla="*/ 39205 w 5341881"/>
              <a:gd name="connsiteY60" fmla="*/ 793436 h 974411"/>
              <a:gd name="connsiteX61" fmla="*/ 20155 w 5341881"/>
              <a:gd name="connsiteY61" fmla="*/ 736286 h 974411"/>
              <a:gd name="connsiteX62" fmla="*/ 10630 w 5341881"/>
              <a:gd name="connsiteY62" fmla="*/ 602936 h 974411"/>
              <a:gd name="connsiteX63" fmla="*/ 1105 w 5341881"/>
              <a:gd name="connsiteY63" fmla="*/ 574361 h 974411"/>
              <a:gd name="connsiteX64" fmla="*/ 1105 w 5341881"/>
              <a:gd name="connsiteY64" fmla="*/ 469586 h 974411"/>
              <a:gd name="connsiteX0" fmla="*/ 3938727 w 5341881"/>
              <a:gd name="connsiteY0" fmla="*/ 0 h 974411"/>
              <a:gd name="connsiteX1" fmla="*/ 4050788 w 5341881"/>
              <a:gd name="connsiteY1" fmla="*/ 156571 h 974411"/>
              <a:gd name="connsiteX2" fmla="*/ 4283319 w 5341881"/>
              <a:gd name="connsiteY2" fmla="*/ 189927 h 974411"/>
              <a:gd name="connsiteX3" fmla="*/ 4390076 w 5341881"/>
              <a:gd name="connsiteY3" fmla="*/ 178383 h 974411"/>
              <a:gd name="connsiteX4" fmla="*/ 4515955 w 5341881"/>
              <a:gd name="connsiteY4" fmla="*/ 174311 h 974411"/>
              <a:gd name="connsiteX5" fmla="*/ 4544530 w 5341881"/>
              <a:gd name="connsiteY5" fmla="*/ 183836 h 974411"/>
              <a:gd name="connsiteX6" fmla="*/ 4696930 w 5341881"/>
              <a:gd name="connsiteY6" fmla="*/ 202886 h 974411"/>
              <a:gd name="connsiteX7" fmla="*/ 4792180 w 5341881"/>
              <a:gd name="connsiteY7" fmla="*/ 231461 h 974411"/>
              <a:gd name="connsiteX8" fmla="*/ 4887430 w 5341881"/>
              <a:gd name="connsiteY8" fmla="*/ 221936 h 974411"/>
              <a:gd name="connsiteX9" fmla="*/ 5001730 w 5341881"/>
              <a:gd name="connsiteY9" fmla="*/ 212411 h 974411"/>
              <a:gd name="connsiteX10" fmla="*/ 5030305 w 5341881"/>
              <a:gd name="connsiteY10" fmla="*/ 202886 h 974411"/>
              <a:gd name="connsiteX11" fmla="*/ 5106505 w 5341881"/>
              <a:gd name="connsiteY11" fmla="*/ 193361 h 974411"/>
              <a:gd name="connsiteX12" fmla="*/ 5163655 w 5341881"/>
              <a:gd name="connsiteY12" fmla="*/ 183836 h 974411"/>
              <a:gd name="connsiteX13" fmla="*/ 5239855 w 5341881"/>
              <a:gd name="connsiteY13" fmla="*/ 193361 h 974411"/>
              <a:gd name="connsiteX14" fmla="*/ 5335105 w 5341881"/>
              <a:gd name="connsiteY14" fmla="*/ 202886 h 974411"/>
              <a:gd name="connsiteX15" fmla="*/ 5325580 w 5341881"/>
              <a:gd name="connsiteY15" fmla="*/ 279086 h 974411"/>
              <a:gd name="connsiteX16" fmla="*/ 5297005 w 5341881"/>
              <a:gd name="connsiteY16" fmla="*/ 345761 h 974411"/>
              <a:gd name="connsiteX17" fmla="*/ 5277955 w 5341881"/>
              <a:gd name="connsiteY17" fmla="*/ 402911 h 974411"/>
              <a:gd name="connsiteX18" fmla="*/ 5211280 w 5341881"/>
              <a:gd name="connsiteY18" fmla="*/ 479111 h 974411"/>
              <a:gd name="connsiteX19" fmla="*/ 5192230 w 5341881"/>
              <a:gd name="connsiteY19" fmla="*/ 507686 h 974411"/>
              <a:gd name="connsiteX20" fmla="*/ 5173180 w 5341881"/>
              <a:gd name="connsiteY20" fmla="*/ 564836 h 974411"/>
              <a:gd name="connsiteX21" fmla="*/ 5125555 w 5341881"/>
              <a:gd name="connsiteY21" fmla="*/ 650561 h 974411"/>
              <a:gd name="connsiteX22" fmla="*/ 5039830 w 5341881"/>
              <a:gd name="connsiteY22" fmla="*/ 698186 h 974411"/>
              <a:gd name="connsiteX23" fmla="*/ 5011255 w 5341881"/>
              <a:gd name="connsiteY23" fmla="*/ 717236 h 974411"/>
              <a:gd name="connsiteX24" fmla="*/ 4925530 w 5341881"/>
              <a:gd name="connsiteY24" fmla="*/ 726761 h 974411"/>
              <a:gd name="connsiteX25" fmla="*/ 4620730 w 5341881"/>
              <a:gd name="connsiteY25" fmla="*/ 745811 h 974411"/>
              <a:gd name="connsiteX26" fmla="*/ 4563580 w 5341881"/>
              <a:gd name="connsiteY26" fmla="*/ 755336 h 974411"/>
              <a:gd name="connsiteX27" fmla="*/ 4477855 w 5341881"/>
              <a:gd name="connsiteY27" fmla="*/ 774386 h 974411"/>
              <a:gd name="connsiteX28" fmla="*/ 4420705 w 5341881"/>
              <a:gd name="connsiteY28" fmla="*/ 793436 h 974411"/>
              <a:gd name="connsiteX29" fmla="*/ 4392130 w 5341881"/>
              <a:gd name="connsiteY29" fmla="*/ 802961 h 974411"/>
              <a:gd name="connsiteX30" fmla="*/ 4334980 w 5341881"/>
              <a:gd name="connsiteY30" fmla="*/ 831536 h 974411"/>
              <a:gd name="connsiteX31" fmla="*/ 4154005 w 5341881"/>
              <a:gd name="connsiteY31" fmla="*/ 841061 h 974411"/>
              <a:gd name="connsiteX32" fmla="*/ 3925405 w 5341881"/>
              <a:gd name="connsiteY32" fmla="*/ 841061 h 974411"/>
              <a:gd name="connsiteX33" fmla="*/ 3896830 w 5341881"/>
              <a:gd name="connsiteY33" fmla="*/ 831536 h 974411"/>
              <a:gd name="connsiteX34" fmla="*/ 3515830 w 5341881"/>
              <a:gd name="connsiteY34" fmla="*/ 822011 h 974411"/>
              <a:gd name="connsiteX35" fmla="*/ 2963380 w 5341881"/>
              <a:gd name="connsiteY35" fmla="*/ 831536 h 974411"/>
              <a:gd name="connsiteX36" fmla="*/ 2820505 w 5341881"/>
              <a:gd name="connsiteY36" fmla="*/ 812486 h 974411"/>
              <a:gd name="connsiteX37" fmla="*/ 2744305 w 5341881"/>
              <a:gd name="connsiteY37" fmla="*/ 802961 h 974411"/>
              <a:gd name="connsiteX38" fmla="*/ 2439505 w 5341881"/>
              <a:gd name="connsiteY38" fmla="*/ 812486 h 974411"/>
              <a:gd name="connsiteX39" fmla="*/ 2410930 w 5341881"/>
              <a:gd name="connsiteY39" fmla="*/ 822011 h 974411"/>
              <a:gd name="connsiteX40" fmla="*/ 2334730 w 5341881"/>
              <a:gd name="connsiteY40" fmla="*/ 831536 h 974411"/>
              <a:gd name="connsiteX41" fmla="*/ 2296630 w 5341881"/>
              <a:gd name="connsiteY41" fmla="*/ 841061 h 974411"/>
              <a:gd name="connsiteX42" fmla="*/ 2220430 w 5341881"/>
              <a:gd name="connsiteY42" fmla="*/ 850586 h 974411"/>
              <a:gd name="connsiteX43" fmla="*/ 2191855 w 5341881"/>
              <a:gd name="connsiteY43" fmla="*/ 860111 h 974411"/>
              <a:gd name="connsiteX44" fmla="*/ 2001355 w 5341881"/>
              <a:gd name="connsiteY44" fmla="*/ 879161 h 974411"/>
              <a:gd name="connsiteX45" fmla="*/ 1858480 w 5341881"/>
              <a:gd name="connsiteY45" fmla="*/ 888686 h 974411"/>
              <a:gd name="connsiteX46" fmla="*/ 1544155 w 5341881"/>
              <a:gd name="connsiteY46" fmla="*/ 879161 h 974411"/>
              <a:gd name="connsiteX47" fmla="*/ 1382230 w 5341881"/>
              <a:gd name="connsiteY47" fmla="*/ 869636 h 974411"/>
              <a:gd name="connsiteX48" fmla="*/ 1153630 w 5341881"/>
              <a:gd name="connsiteY48" fmla="*/ 879161 h 974411"/>
              <a:gd name="connsiteX49" fmla="*/ 1115530 w 5341881"/>
              <a:gd name="connsiteY49" fmla="*/ 888686 h 974411"/>
              <a:gd name="connsiteX50" fmla="*/ 1067905 w 5341881"/>
              <a:gd name="connsiteY50" fmla="*/ 898211 h 974411"/>
              <a:gd name="connsiteX51" fmla="*/ 972655 w 5341881"/>
              <a:gd name="connsiteY51" fmla="*/ 926786 h 974411"/>
              <a:gd name="connsiteX52" fmla="*/ 877405 w 5341881"/>
              <a:gd name="connsiteY52" fmla="*/ 936311 h 974411"/>
              <a:gd name="connsiteX53" fmla="*/ 810730 w 5341881"/>
              <a:gd name="connsiteY53" fmla="*/ 945836 h 974411"/>
              <a:gd name="connsiteX54" fmla="*/ 677380 w 5341881"/>
              <a:gd name="connsiteY54" fmla="*/ 964886 h 974411"/>
              <a:gd name="connsiteX55" fmla="*/ 610705 w 5341881"/>
              <a:gd name="connsiteY55" fmla="*/ 974411 h 974411"/>
              <a:gd name="connsiteX56" fmla="*/ 153505 w 5341881"/>
              <a:gd name="connsiteY56" fmla="*/ 964886 h 974411"/>
              <a:gd name="connsiteX57" fmla="*/ 124930 w 5341881"/>
              <a:gd name="connsiteY57" fmla="*/ 936311 h 974411"/>
              <a:gd name="connsiteX58" fmla="*/ 96355 w 5341881"/>
              <a:gd name="connsiteY58" fmla="*/ 879161 h 974411"/>
              <a:gd name="connsiteX59" fmla="*/ 58255 w 5341881"/>
              <a:gd name="connsiteY59" fmla="*/ 822011 h 974411"/>
              <a:gd name="connsiteX60" fmla="*/ 39205 w 5341881"/>
              <a:gd name="connsiteY60" fmla="*/ 793436 h 974411"/>
              <a:gd name="connsiteX61" fmla="*/ 20155 w 5341881"/>
              <a:gd name="connsiteY61" fmla="*/ 736286 h 974411"/>
              <a:gd name="connsiteX62" fmla="*/ 10630 w 5341881"/>
              <a:gd name="connsiteY62" fmla="*/ 602936 h 974411"/>
              <a:gd name="connsiteX63" fmla="*/ 1105 w 5341881"/>
              <a:gd name="connsiteY63" fmla="*/ 574361 h 974411"/>
              <a:gd name="connsiteX64" fmla="*/ 1105 w 5341881"/>
              <a:gd name="connsiteY64" fmla="*/ 469586 h 974411"/>
              <a:gd name="connsiteX0" fmla="*/ 3938727 w 5341881"/>
              <a:gd name="connsiteY0" fmla="*/ 0 h 974411"/>
              <a:gd name="connsiteX1" fmla="*/ 3955421 w 5341881"/>
              <a:gd name="connsiteY1" fmla="*/ 201450 h 974411"/>
              <a:gd name="connsiteX2" fmla="*/ 4283319 w 5341881"/>
              <a:gd name="connsiteY2" fmla="*/ 189927 h 974411"/>
              <a:gd name="connsiteX3" fmla="*/ 4390076 w 5341881"/>
              <a:gd name="connsiteY3" fmla="*/ 178383 h 974411"/>
              <a:gd name="connsiteX4" fmla="*/ 4515955 w 5341881"/>
              <a:gd name="connsiteY4" fmla="*/ 174311 h 974411"/>
              <a:gd name="connsiteX5" fmla="*/ 4544530 w 5341881"/>
              <a:gd name="connsiteY5" fmla="*/ 183836 h 974411"/>
              <a:gd name="connsiteX6" fmla="*/ 4696930 w 5341881"/>
              <a:gd name="connsiteY6" fmla="*/ 202886 h 974411"/>
              <a:gd name="connsiteX7" fmla="*/ 4792180 w 5341881"/>
              <a:gd name="connsiteY7" fmla="*/ 231461 h 974411"/>
              <a:gd name="connsiteX8" fmla="*/ 4887430 w 5341881"/>
              <a:gd name="connsiteY8" fmla="*/ 221936 h 974411"/>
              <a:gd name="connsiteX9" fmla="*/ 5001730 w 5341881"/>
              <a:gd name="connsiteY9" fmla="*/ 212411 h 974411"/>
              <a:gd name="connsiteX10" fmla="*/ 5030305 w 5341881"/>
              <a:gd name="connsiteY10" fmla="*/ 202886 h 974411"/>
              <a:gd name="connsiteX11" fmla="*/ 5106505 w 5341881"/>
              <a:gd name="connsiteY11" fmla="*/ 193361 h 974411"/>
              <a:gd name="connsiteX12" fmla="*/ 5163655 w 5341881"/>
              <a:gd name="connsiteY12" fmla="*/ 183836 h 974411"/>
              <a:gd name="connsiteX13" fmla="*/ 5239855 w 5341881"/>
              <a:gd name="connsiteY13" fmla="*/ 193361 h 974411"/>
              <a:gd name="connsiteX14" fmla="*/ 5335105 w 5341881"/>
              <a:gd name="connsiteY14" fmla="*/ 202886 h 974411"/>
              <a:gd name="connsiteX15" fmla="*/ 5325580 w 5341881"/>
              <a:gd name="connsiteY15" fmla="*/ 279086 h 974411"/>
              <a:gd name="connsiteX16" fmla="*/ 5297005 w 5341881"/>
              <a:gd name="connsiteY16" fmla="*/ 345761 h 974411"/>
              <a:gd name="connsiteX17" fmla="*/ 5277955 w 5341881"/>
              <a:gd name="connsiteY17" fmla="*/ 402911 h 974411"/>
              <a:gd name="connsiteX18" fmla="*/ 5211280 w 5341881"/>
              <a:gd name="connsiteY18" fmla="*/ 479111 h 974411"/>
              <a:gd name="connsiteX19" fmla="*/ 5192230 w 5341881"/>
              <a:gd name="connsiteY19" fmla="*/ 507686 h 974411"/>
              <a:gd name="connsiteX20" fmla="*/ 5173180 w 5341881"/>
              <a:gd name="connsiteY20" fmla="*/ 564836 h 974411"/>
              <a:gd name="connsiteX21" fmla="*/ 5125555 w 5341881"/>
              <a:gd name="connsiteY21" fmla="*/ 650561 h 974411"/>
              <a:gd name="connsiteX22" fmla="*/ 5039830 w 5341881"/>
              <a:gd name="connsiteY22" fmla="*/ 698186 h 974411"/>
              <a:gd name="connsiteX23" fmla="*/ 5011255 w 5341881"/>
              <a:gd name="connsiteY23" fmla="*/ 717236 h 974411"/>
              <a:gd name="connsiteX24" fmla="*/ 4925530 w 5341881"/>
              <a:gd name="connsiteY24" fmla="*/ 726761 h 974411"/>
              <a:gd name="connsiteX25" fmla="*/ 4620730 w 5341881"/>
              <a:gd name="connsiteY25" fmla="*/ 745811 h 974411"/>
              <a:gd name="connsiteX26" fmla="*/ 4563580 w 5341881"/>
              <a:gd name="connsiteY26" fmla="*/ 755336 h 974411"/>
              <a:gd name="connsiteX27" fmla="*/ 4477855 w 5341881"/>
              <a:gd name="connsiteY27" fmla="*/ 774386 h 974411"/>
              <a:gd name="connsiteX28" fmla="*/ 4420705 w 5341881"/>
              <a:gd name="connsiteY28" fmla="*/ 793436 h 974411"/>
              <a:gd name="connsiteX29" fmla="*/ 4392130 w 5341881"/>
              <a:gd name="connsiteY29" fmla="*/ 802961 h 974411"/>
              <a:gd name="connsiteX30" fmla="*/ 4334980 w 5341881"/>
              <a:gd name="connsiteY30" fmla="*/ 831536 h 974411"/>
              <a:gd name="connsiteX31" fmla="*/ 4154005 w 5341881"/>
              <a:gd name="connsiteY31" fmla="*/ 841061 h 974411"/>
              <a:gd name="connsiteX32" fmla="*/ 3925405 w 5341881"/>
              <a:gd name="connsiteY32" fmla="*/ 841061 h 974411"/>
              <a:gd name="connsiteX33" fmla="*/ 3896830 w 5341881"/>
              <a:gd name="connsiteY33" fmla="*/ 831536 h 974411"/>
              <a:gd name="connsiteX34" fmla="*/ 3515830 w 5341881"/>
              <a:gd name="connsiteY34" fmla="*/ 822011 h 974411"/>
              <a:gd name="connsiteX35" fmla="*/ 2963380 w 5341881"/>
              <a:gd name="connsiteY35" fmla="*/ 831536 h 974411"/>
              <a:gd name="connsiteX36" fmla="*/ 2820505 w 5341881"/>
              <a:gd name="connsiteY36" fmla="*/ 812486 h 974411"/>
              <a:gd name="connsiteX37" fmla="*/ 2744305 w 5341881"/>
              <a:gd name="connsiteY37" fmla="*/ 802961 h 974411"/>
              <a:gd name="connsiteX38" fmla="*/ 2439505 w 5341881"/>
              <a:gd name="connsiteY38" fmla="*/ 812486 h 974411"/>
              <a:gd name="connsiteX39" fmla="*/ 2410930 w 5341881"/>
              <a:gd name="connsiteY39" fmla="*/ 822011 h 974411"/>
              <a:gd name="connsiteX40" fmla="*/ 2334730 w 5341881"/>
              <a:gd name="connsiteY40" fmla="*/ 831536 h 974411"/>
              <a:gd name="connsiteX41" fmla="*/ 2296630 w 5341881"/>
              <a:gd name="connsiteY41" fmla="*/ 841061 h 974411"/>
              <a:gd name="connsiteX42" fmla="*/ 2220430 w 5341881"/>
              <a:gd name="connsiteY42" fmla="*/ 850586 h 974411"/>
              <a:gd name="connsiteX43" fmla="*/ 2191855 w 5341881"/>
              <a:gd name="connsiteY43" fmla="*/ 860111 h 974411"/>
              <a:gd name="connsiteX44" fmla="*/ 2001355 w 5341881"/>
              <a:gd name="connsiteY44" fmla="*/ 879161 h 974411"/>
              <a:gd name="connsiteX45" fmla="*/ 1858480 w 5341881"/>
              <a:gd name="connsiteY45" fmla="*/ 888686 h 974411"/>
              <a:gd name="connsiteX46" fmla="*/ 1544155 w 5341881"/>
              <a:gd name="connsiteY46" fmla="*/ 879161 h 974411"/>
              <a:gd name="connsiteX47" fmla="*/ 1382230 w 5341881"/>
              <a:gd name="connsiteY47" fmla="*/ 869636 h 974411"/>
              <a:gd name="connsiteX48" fmla="*/ 1153630 w 5341881"/>
              <a:gd name="connsiteY48" fmla="*/ 879161 h 974411"/>
              <a:gd name="connsiteX49" fmla="*/ 1115530 w 5341881"/>
              <a:gd name="connsiteY49" fmla="*/ 888686 h 974411"/>
              <a:gd name="connsiteX50" fmla="*/ 1067905 w 5341881"/>
              <a:gd name="connsiteY50" fmla="*/ 898211 h 974411"/>
              <a:gd name="connsiteX51" fmla="*/ 972655 w 5341881"/>
              <a:gd name="connsiteY51" fmla="*/ 926786 h 974411"/>
              <a:gd name="connsiteX52" fmla="*/ 877405 w 5341881"/>
              <a:gd name="connsiteY52" fmla="*/ 936311 h 974411"/>
              <a:gd name="connsiteX53" fmla="*/ 810730 w 5341881"/>
              <a:gd name="connsiteY53" fmla="*/ 945836 h 974411"/>
              <a:gd name="connsiteX54" fmla="*/ 677380 w 5341881"/>
              <a:gd name="connsiteY54" fmla="*/ 964886 h 974411"/>
              <a:gd name="connsiteX55" fmla="*/ 610705 w 5341881"/>
              <a:gd name="connsiteY55" fmla="*/ 974411 h 974411"/>
              <a:gd name="connsiteX56" fmla="*/ 153505 w 5341881"/>
              <a:gd name="connsiteY56" fmla="*/ 964886 h 974411"/>
              <a:gd name="connsiteX57" fmla="*/ 124930 w 5341881"/>
              <a:gd name="connsiteY57" fmla="*/ 936311 h 974411"/>
              <a:gd name="connsiteX58" fmla="*/ 96355 w 5341881"/>
              <a:gd name="connsiteY58" fmla="*/ 879161 h 974411"/>
              <a:gd name="connsiteX59" fmla="*/ 58255 w 5341881"/>
              <a:gd name="connsiteY59" fmla="*/ 822011 h 974411"/>
              <a:gd name="connsiteX60" fmla="*/ 39205 w 5341881"/>
              <a:gd name="connsiteY60" fmla="*/ 793436 h 974411"/>
              <a:gd name="connsiteX61" fmla="*/ 20155 w 5341881"/>
              <a:gd name="connsiteY61" fmla="*/ 736286 h 974411"/>
              <a:gd name="connsiteX62" fmla="*/ 10630 w 5341881"/>
              <a:gd name="connsiteY62" fmla="*/ 602936 h 974411"/>
              <a:gd name="connsiteX63" fmla="*/ 1105 w 5341881"/>
              <a:gd name="connsiteY63" fmla="*/ 574361 h 974411"/>
              <a:gd name="connsiteX64" fmla="*/ 1105 w 5341881"/>
              <a:gd name="connsiteY64" fmla="*/ 469586 h 974411"/>
              <a:gd name="connsiteX0" fmla="*/ 3938727 w 5341881"/>
              <a:gd name="connsiteY0" fmla="*/ 0 h 974411"/>
              <a:gd name="connsiteX1" fmla="*/ 3994689 w 5341881"/>
              <a:gd name="connsiteY1" fmla="*/ 167791 h 974411"/>
              <a:gd name="connsiteX2" fmla="*/ 4283319 w 5341881"/>
              <a:gd name="connsiteY2" fmla="*/ 189927 h 974411"/>
              <a:gd name="connsiteX3" fmla="*/ 4390076 w 5341881"/>
              <a:gd name="connsiteY3" fmla="*/ 178383 h 974411"/>
              <a:gd name="connsiteX4" fmla="*/ 4515955 w 5341881"/>
              <a:gd name="connsiteY4" fmla="*/ 174311 h 974411"/>
              <a:gd name="connsiteX5" fmla="*/ 4544530 w 5341881"/>
              <a:gd name="connsiteY5" fmla="*/ 183836 h 974411"/>
              <a:gd name="connsiteX6" fmla="*/ 4696930 w 5341881"/>
              <a:gd name="connsiteY6" fmla="*/ 202886 h 974411"/>
              <a:gd name="connsiteX7" fmla="*/ 4792180 w 5341881"/>
              <a:gd name="connsiteY7" fmla="*/ 231461 h 974411"/>
              <a:gd name="connsiteX8" fmla="*/ 4887430 w 5341881"/>
              <a:gd name="connsiteY8" fmla="*/ 221936 h 974411"/>
              <a:gd name="connsiteX9" fmla="*/ 5001730 w 5341881"/>
              <a:gd name="connsiteY9" fmla="*/ 212411 h 974411"/>
              <a:gd name="connsiteX10" fmla="*/ 5030305 w 5341881"/>
              <a:gd name="connsiteY10" fmla="*/ 202886 h 974411"/>
              <a:gd name="connsiteX11" fmla="*/ 5106505 w 5341881"/>
              <a:gd name="connsiteY11" fmla="*/ 193361 h 974411"/>
              <a:gd name="connsiteX12" fmla="*/ 5163655 w 5341881"/>
              <a:gd name="connsiteY12" fmla="*/ 183836 h 974411"/>
              <a:gd name="connsiteX13" fmla="*/ 5239855 w 5341881"/>
              <a:gd name="connsiteY13" fmla="*/ 193361 h 974411"/>
              <a:gd name="connsiteX14" fmla="*/ 5335105 w 5341881"/>
              <a:gd name="connsiteY14" fmla="*/ 202886 h 974411"/>
              <a:gd name="connsiteX15" fmla="*/ 5325580 w 5341881"/>
              <a:gd name="connsiteY15" fmla="*/ 279086 h 974411"/>
              <a:gd name="connsiteX16" fmla="*/ 5297005 w 5341881"/>
              <a:gd name="connsiteY16" fmla="*/ 345761 h 974411"/>
              <a:gd name="connsiteX17" fmla="*/ 5277955 w 5341881"/>
              <a:gd name="connsiteY17" fmla="*/ 402911 h 974411"/>
              <a:gd name="connsiteX18" fmla="*/ 5211280 w 5341881"/>
              <a:gd name="connsiteY18" fmla="*/ 479111 h 974411"/>
              <a:gd name="connsiteX19" fmla="*/ 5192230 w 5341881"/>
              <a:gd name="connsiteY19" fmla="*/ 507686 h 974411"/>
              <a:gd name="connsiteX20" fmla="*/ 5173180 w 5341881"/>
              <a:gd name="connsiteY20" fmla="*/ 564836 h 974411"/>
              <a:gd name="connsiteX21" fmla="*/ 5125555 w 5341881"/>
              <a:gd name="connsiteY21" fmla="*/ 650561 h 974411"/>
              <a:gd name="connsiteX22" fmla="*/ 5039830 w 5341881"/>
              <a:gd name="connsiteY22" fmla="*/ 698186 h 974411"/>
              <a:gd name="connsiteX23" fmla="*/ 5011255 w 5341881"/>
              <a:gd name="connsiteY23" fmla="*/ 717236 h 974411"/>
              <a:gd name="connsiteX24" fmla="*/ 4925530 w 5341881"/>
              <a:gd name="connsiteY24" fmla="*/ 726761 h 974411"/>
              <a:gd name="connsiteX25" fmla="*/ 4620730 w 5341881"/>
              <a:gd name="connsiteY25" fmla="*/ 745811 h 974411"/>
              <a:gd name="connsiteX26" fmla="*/ 4563580 w 5341881"/>
              <a:gd name="connsiteY26" fmla="*/ 755336 h 974411"/>
              <a:gd name="connsiteX27" fmla="*/ 4477855 w 5341881"/>
              <a:gd name="connsiteY27" fmla="*/ 774386 h 974411"/>
              <a:gd name="connsiteX28" fmla="*/ 4420705 w 5341881"/>
              <a:gd name="connsiteY28" fmla="*/ 793436 h 974411"/>
              <a:gd name="connsiteX29" fmla="*/ 4392130 w 5341881"/>
              <a:gd name="connsiteY29" fmla="*/ 802961 h 974411"/>
              <a:gd name="connsiteX30" fmla="*/ 4334980 w 5341881"/>
              <a:gd name="connsiteY30" fmla="*/ 831536 h 974411"/>
              <a:gd name="connsiteX31" fmla="*/ 4154005 w 5341881"/>
              <a:gd name="connsiteY31" fmla="*/ 841061 h 974411"/>
              <a:gd name="connsiteX32" fmla="*/ 3925405 w 5341881"/>
              <a:gd name="connsiteY32" fmla="*/ 841061 h 974411"/>
              <a:gd name="connsiteX33" fmla="*/ 3896830 w 5341881"/>
              <a:gd name="connsiteY33" fmla="*/ 831536 h 974411"/>
              <a:gd name="connsiteX34" fmla="*/ 3515830 w 5341881"/>
              <a:gd name="connsiteY34" fmla="*/ 822011 h 974411"/>
              <a:gd name="connsiteX35" fmla="*/ 2963380 w 5341881"/>
              <a:gd name="connsiteY35" fmla="*/ 831536 h 974411"/>
              <a:gd name="connsiteX36" fmla="*/ 2820505 w 5341881"/>
              <a:gd name="connsiteY36" fmla="*/ 812486 h 974411"/>
              <a:gd name="connsiteX37" fmla="*/ 2744305 w 5341881"/>
              <a:gd name="connsiteY37" fmla="*/ 802961 h 974411"/>
              <a:gd name="connsiteX38" fmla="*/ 2439505 w 5341881"/>
              <a:gd name="connsiteY38" fmla="*/ 812486 h 974411"/>
              <a:gd name="connsiteX39" fmla="*/ 2410930 w 5341881"/>
              <a:gd name="connsiteY39" fmla="*/ 822011 h 974411"/>
              <a:gd name="connsiteX40" fmla="*/ 2334730 w 5341881"/>
              <a:gd name="connsiteY40" fmla="*/ 831536 h 974411"/>
              <a:gd name="connsiteX41" fmla="*/ 2296630 w 5341881"/>
              <a:gd name="connsiteY41" fmla="*/ 841061 h 974411"/>
              <a:gd name="connsiteX42" fmla="*/ 2220430 w 5341881"/>
              <a:gd name="connsiteY42" fmla="*/ 850586 h 974411"/>
              <a:gd name="connsiteX43" fmla="*/ 2191855 w 5341881"/>
              <a:gd name="connsiteY43" fmla="*/ 860111 h 974411"/>
              <a:gd name="connsiteX44" fmla="*/ 2001355 w 5341881"/>
              <a:gd name="connsiteY44" fmla="*/ 879161 h 974411"/>
              <a:gd name="connsiteX45" fmla="*/ 1858480 w 5341881"/>
              <a:gd name="connsiteY45" fmla="*/ 888686 h 974411"/>
              <a:gd name="connsiteX46" fmla="*/ 1544155 w 5341881"/>
              <a:gd name="connsiteY46" fmla="*/ 879161 h 974411"/>
              <a:gd name="connsiteX47" fmla="*/ 1382230 w 5341881"/>
              <a:gd name="connsiteY47" fmla="*/ 869636 h 974411"/>
              <a:gd name="connsiteX48" fmla="*/ 1153630 w 5341881"/>
              <a:gd name="connsiteY48" fmla="*/ 879161 h 974411"/>
              <a:gd name="connsiteX49" fmla="*/ 1115530 w 5341881"/>
              <a:gd name="connsiteY49" fmla="*/ 888686 h 974411"/>
              <a:gd name="connsiteX50" fmla="*/ 1067905 w 5341881"/>
              <a:gd name="connsiteY50" fmla="*/ 898211 h 974411"/>
              <a:gd name="connsiteX51" fmla="*/ 972655 w 5341881"/>
              <a:gd name="connsiteY51" fmla="*/ 926786 h 974411"/>
              <a:gd name="connsiteX52" fmla="*/ 877405 w 5341881"/>
              <a:gd name="connsiteY52" fmla="*/ 936311 h 974411"/>
              <a:gd name="connsiteX53" fmla="*/ 810730 w 5341881"/>
              <a:gd name="connsiteY53" fmla="*/ 945836 h 974411"/>
              <a:gd name="connsiteX54" fmla="*/ 677380 w 5341881"/>
              <a:gd name="connsiteY54" fmla="*/ 964886 h 974411"/>
              <a:gd name="connsiteX55" fmla="*/ 610705 w 5341881"/>
              <a:gd name="connsiteY55" fmla="*/ 974411 h 974411"/>
              <a:gd name="connsiteX56" fmla="*/ 153505 w 5341881"/>
              <a:gd name="connsiteY56" fmla="*/ 964886 h 974411"/>
              <a:gd name="connsiteX57" fmla="*/ 124930 w 5341881"/>
              <a:gd name="connsiteY57" fmla="*/ 936311 h 974411"/>
              <a:gd name="connsiteX58" fmla="*/ 96355 w 5341881"/>
              <a:gd name="connsiteY58" fmla="*/ 879161 h 974411"/>
              <a:gd name="connsiteX59" fmla="*/ 58255 w 5341881"/>
              <a:gd name="connsiteY59" fmla="*/ 822011 h 974411"/>
              <a:gd name="connsiteX60" fmla="*/ 39205 w 5341881"/>
              <a:gd name="connsiteY60" fmla="*/ 793436 h 974411"/>
              <a:gd name="connsiteX61" fmla="*/ 20155 w 5341881"/>
              <a:gd name="connsiteY61" fmla="*/ 736286 h 974411"/>
              <a:gd name="connsiteX62" fmla="*/ 10630 w 5341881"/>
              <a:gd name="connsiteY62" fmla="*/ 602936 h 974411"/>
              <a:gd name="connsiteX63" fmla="*/ 1105 w 5341881"/>
              <a:gd name="connsiteY63" fmla="*/ 574361 h 974411"/>
              <a:gd name="connsiteX64" fmla="*/ 1105 w 5341881"/>
              <a:gd name="connsiteY64" fmla="*/ 469586 h 974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341881" h="974411">
                <a:moveTo>
                  <a:pt x="3938727" y="0"/>
                </a:moveTo>
                <a:cubicBezTo>
                  <a:pt x="3954602" y="3175"/>
                  <a:pt x="3937257" y="136136"/>
                  <a:pt x="3994689" y="167791"/>
                </a:cubicBezTo>
                <a:cubicBezTo>
                  <a:pt x="4052121" y="199446"/>
                  <a:pt x="4217421" y="188162"/>
                  <a:pt x="4283319" y="189927"/>
                </a:cubicBezTo>
                <a:cubicBezTo>
                  <a:pt x="4349217" y="191692"/>
                  <a:pt x="4351303" y="180986"/>
                  <a:pt x="4390076" y="178383"/>
                </a:cubicBezTo>
                <a:lnTo>
                  <a:pt x="4515955" y="174311"/>
                </a:lnTo>
                <a:cubicBezTo>
                  <a:pt x="4525480" y="177486"/>
                  <a:pt x="4534613" y="182270"/>
                  <a:pt x="4544530" y="183836"/>
                </a:cubicBezTo>
                <a:cubicBezTo>
                  <a:pt x="4595099" y="191821"/>
                  <a:pt x="4696930" y="202886"/>
                  <a:pt x="4696930" y="202886"/>
                </a:cubicBezTo>
                <a:cubicBezTo>
                  <a:pt x="4766499" y="226076"/>
                  <a:pt x="4734599" y="217066"/>
                  <a:pt x="4792180" y="231461"/>
                </a:cubicBezTo>
                <a:lnTo>
                  <a:pt x="4887430" y="221936"/>
                </a:lnTo>
                <a:cubicBezTo>
                  <a:pt x="4925505" y="218475"/>
                  <a:pt x="4963833" y="217464"/>
                  <a:pt x="5001730" y="212411"/>
                </a:cubicBezTo>
                <a:cubicBezTo>
                  <a:pt x="5011682" y="211084"/>
                  <a:pt x="5020427" y="204682"/>
                  <a:pt x="5030305" y="202886"/>
                </a:cubicBezTo>
                <a:cubicBezTo>
                  <a:pt x="5055490" y="198307"/>
                  <a:pt x="5081165" y="196981"/>
                  <a:pt x="5106505" y="193361"/>
                </a:cubicBezTo>
                <a:cubicBezTo>
                  <a:pt x="5125624" y="190630"/>
                  <a:pt x="5144605" y="187011"/>
                  <a:pt x="5163655" y="183836"/>
                </a:cubicBezTo>
                <a:lnTo>
                  <a:pt x="5239855" y="193361"/>
                </a:lnTo>
                <a:cubicBezTo>
                  <a:pt x="5271568" y="196885"/>
                  <a:pt x="5312542" y="180323"/>
                  <a:pt x="5335105" y="202886"/>
                </a:cubicBezTo>
                <a:cubicBezTo>
                  <a:pt x="5353205" y="220986"/>
                  <a:pt x="5329788" y="253837"/>
                  <a:pt x="5325580" y="279086"/>
                </a:cubicBezTo>
                <a:cubicBezTo>
                  <a:pt x="5313822" y="349636"/>
                  <a:pt x="5322842" y="287629"/>
                  <a:pt x="5297005" y="345761"/>
                </a:cubicBezTo>
                <a:cubicBezTo>
                  <a:pt x="5288850" y="364111"/>
                  <a:pt x="5289094" y="386203"/>
                  <a:pt x="5277955" y="402911"/>
                </a:cubicBezTo>
                <a:cubicBezTo>
                  <a:pt x="5233505" y="469586"/>
                  <a:pt x="5258905" y="447361"/>
                  <a:pt x="5211280" y="479111"/>
                </a:cubicBezTo>
                <a:cubicBezTo>
                  <a:pt x="5204930" y="488636"/>
                  <a:pt x="5196879" y="497225"/>
                  <a:pt x="5192230" y="507686"/>
                </a:cubicBezTo>
                <a:cubicBezTo>
                  <a:pt x="5184075" y="526036"/>
                  <a:pt x="5179530" y="545786"/>
                  <a:pt x="5173180" y="564836"/>
                </a:cubicBezTo>
                <a:cubicBezTo>
                  <a:pt x="5163254" y="594613"/>
                  <a:pt x="5153628" y="631846"/>
                  <a:pt x="5125555" y="650561"/>
                </a:cubicBezTo>
                <a:cubicBezTo>
                  <a:pt x="4945360" y="770691"/>
                  <a:pt x="5140421" y="647891"/>
                  <a:pt x="5039830" y="698186"/>
                </a:cubicBezTo>
                <a:cubicBezTo>
                  <a:pt x="5029591" y="703306"/>
                  <a:pt x="5022361" y="714460"/>
                  <a:pt x="5011255" y="717236"/>
                </a:cubicBezTo>
                <a:cubicBezTo>
                  <a:pt x="4983363" y="724209"/>
                  <a:pt x="4954213" y="724783"/>
                  <a:pt x="4925530" y="726761"/>
                </a:cubicBezTo>
                <a:cubicBezTo>
                  <a:pt x="4788663" y="736200"/>
                  <a:pt x="4743177" y="732206"/>
                  <a:pt x="4620730" y="745811"/>
                </a:cubicBezTo>
                <a:cubicBezTo>
                  <a:pt x="4601535" y="747944"/>
                  <a:pt x="4582581" y="751881"/>
                  <a:pt x="4563580" y="755336"/>
                </a:cubicBezTo>
                <a:cubicBezTo>
                  <a:pt x="4540572" y="759519"/>
                  <a:pt x="4501375" y="767330"/>
                  <a:pt x="4477855" y="774386"/>
                </a:cubicBezTo>
                <a:cubicBezTo>
                  <a:pt x="4458621" y="780156"/>
                  <a:pt x="4439755" y="787086"/>
                  <a:pt x="4420705" y="793436"/>
                </a:cubicBezTo>
                <a:cubicBezTo>
                  <a:pt x="4411180" y="796611"/>
                  <a:pt x="4400484" y="797392"/>
                  <a:pt x="4392130" y="802961"/>
                </a:cubicBezTo>
                <a:cubicBezTo>
                  <a:pt x="4374133" y="814959"/>
                  <a:pt x="4357811" y="829460"/>
                  <a:pt x="4334980" y="831536"/>
                </a:cubicBezTo>
                <a:cubicBezTo>
                  <a:pt x="4274820" y="837005"/>
                  <a:pt x="4214330" y="837886"/>
                  <a:pt x="4154005" y="841061"/>
                </a:cubicBezTo>
                <a:cubicBezTo>
                  <a:pt x="4064813" y="870792"/>
                  <a:pt x="4117454" y="857065"/>
                  <a:pt x="3925405" y="841061"/>
                </a:cubicBezTo>
                <a:cubicBezTo>
                  <a:pt x="3915399" y="840227"/>
                  <a:pt x="3906859" y="832002"/>
                  <a:pt x="3896830" y="831536"/>
                </a:cubicBezTo>
                <a:cubicBezTo>
                  <a:pt x="3769928" y="825634"/>
                  <a:pt x="3642830" y="825186"/>
                  <a:pt x="3515830" y="822011"/>
                </a:cubicBezTo>
                <a:lnTo>
                  <a:pt x="2963380" y="831536"/>
                </a:lnTo>
                <a:cubicBezTo>
                  <a:pt x="2690279" y="831536"/>
                  <a:pt x="2924426" y="831381"/>
                  <a:pt x="2820505" y="812486"/>
                </a:cubicBezTo>
                <a:cubicBezTo>
                  <a:pt x="2795320" y="807907"/>
                  <a:pt x="2769705" y="806136"/>
                  <a:pt x="2744305" y="802961"/>
                </a:cubicBezTo>
                <a:cubicBezTo>
                  <a:pt x="2642705" y="806136"/>
                  <a:pt x="2540989" y="806687"/>
                  <a:pt x="2439505" y="812486"/>
                </a:cubicBezTo>
                <a:cubicBezTo>
                  <a:pt x="2429481" y="813059"/>
                  <a:pt x="2420808" y="820215"/>
                  <a:pt x="2410930" y="822011"/>
                </a:cubicBezTo>
                <a:cubicBezTo>
                  <a:pt x="2385745" y="826590"/>
                  <a:pt x="2359979" y="827328"/>
                  <a:pt x="2334730" y="831536"/>
                </a:cubicBezTo>
                <a:cubicBezTo>
                  <a:pt x="2321817" y="833688"/>
                  <a:pt x="2309543" y="838909"/>
                  <a:pt x="2296630" y="841061"/>
                </a:cubicBezTo>
                <a:cubicBezTo>
                  <a:pt x="2271381" y="845269"/>
                  <a:pt x="2245830" y="847411"/>
                  <a:pt x="2220430" y="850586"/>
                </a:cubicBezTo>
                <a:cubicBezTo>
                  <a:pt x="2210905" y="853761"/>
                  <a:pt x="2201700" y="858142"/>
                  <a:pt x="2191855" y="860111"/>
                </a:cubicBezTo>
                <a:cubicBezTo>
                  <a:pt x="2135435" y="871395"/>
                  <a:pt x="2053091" y="875466"/>
                  <a:pt x="2001355" y="879161"/>
                </a:cubicBezTo>
                <a:lnTo>
                  <a:pt x="1858480" y="888686"/>
                </a:lnTo>
                <a:lnTo>
                  <a:pt x="1544155" y="879161"/>
                </a:lnTo>
                <a:cubicBezTo>
                  <a:pt x="1490130" y="877000"/>
                  <a:pt x="1436298" y="869636"/>
                  <a:pt x="1382230" y="869636"/>
                </a:cubicBezTo>
                <a:cubicBezTo>
                  <a:pt x="1305964" y="869636"/>
                  <a:pt x="1229830" y="875986"/>
                  <a:pt x="1153630" y="879161"/>
                </a:cubicBezTo>
                <a:cubicBezTo>
                  <a:pt x="1140930" y="882336"/>
                  <a:pt x="1128309" y="885846"/>
                  <a:pt x="1115530" y="888686"/>
                </a:cubicBezTo>
                <a:cubicBezTo>
                  <a:pt x="1099726" y="892198"/>
                  <a:pt x="1083524" y="893951"/>
                  <a:pt x="1067905" y="898211"/>
                </a:cubicBezTo>
                <a:cubicBezTo>
                  <a:pt x="1038739" y="906165"/>
                  <a:pt x="1003897" y="922323"/>
                  <a:pt x="972655" y="926786"/>
                </a:cubicBezTo>
                <a:cubicBezTo>
                  <a:pt x="941067" y="931299"/>
                  <a:pt x="909095" y="932583"/>
                  <a:pt x="877405" y="936311"/>
                </a:cubicBezTo>
                <a:cubicBezTo>
                  <a:pt x="855108" y="938934"/>
                  <a:pt x="832955" y="942661"/>
                  <a:pt x="810730" y="945836"/>
                </a:cubicBezTo>
                <a:cubicBezTo>
                  <a:pt x="745898" y="967447"/>
                  <a:pt x="802588" y="950974"/>
                  <a:pt x="677380" y="964886"/>
                </a:cubicBezTo>
                <a:cubicBezTo>
                  <a:pt x="655067" y="967365"/>
                  <a:pt x="632930" y="971236"/>
                  <a:pt x="610705" y="974411"/>
                </a:cubicBezTo>
                <a:cubicBezTo>
                  <a:pt x="458305" y="971236"/>
                  <a:pt x="305471" y="976805"/>
                  <a:pt x="153505" y="964886"/>
                </a:cubicBezTo>
                <a:cubicBezTo>
                  <a:pt x="140076" y="963833"/>
                  <a:pt x="133554" y="946659"/>
                  <a:pt x="124930" y="936311"/>
                </a:cubicBezTo>
                <a:cubicBezTo>
                  <a:pt x="82645" y="885569"/>
                  <a:pt x="124994" y="930711"/>
                  <a:pt x="96355" y="879161"/>
                </a:cubicBezTo>
                <a:cubicBezTo>
                  <a:pt x="85236" y="859147"/>
                  <a:pt x="70955" y="841061"/>
                  <a:pt x="58255" y="822011"/>
                </a:cubicBezTo>
                <a:cubicBezTo>
                  <a:pt x="51905" y="812486"/>
                  <a:pt x="42825" y="804296"/>
                  <a:pt x="39205" y="793436"/>
                </a:cubicBezTo>
                <a:lnTo>
                  <a:pt x="20155" y="736286"/>
                </a:lnTo>
                <a:cubicBezTo>
                  <a:pt x="16980" y="691836"/>
                  <a:pt x="15837" y="647194"/>
                  <a:pt x="10630" y="602936"/>
                </a:cubicBezTo>
                <a:cubicBezTo>
                  <a:pt x="9457" y="592965"/>
                  <a:pt x="1820" y="584376"/>
                  <a:pt x="1105" y="574361"/>
                </a:cubicBezTo>
                <a:cubicBezTo>
                  <a:pt x="-1383" y="539525"/>
                  <a:pt x="1105" y="504511"/>
                  <a:pt x="1105" y="469586"/>
                </a:cubicBezTo>
              </a:path>
            </a:pathLst>
          </a:custGeom>
          <a:ln w="38100">
            <a:solidFill>
              <a:srgbClr val="FFFF00"/>
            </a:solidFill>
          </a:ln>
        </p:spPr>
        <p:style>
          <a:lnRef idx="1">
            <a:schemeClr val="accent1"/>
          </a:lnRef>
          <a:fillRef idx="0">
            <a:schemeClr val="accent1"/>
          </a:fillRef>
          <a:effectRef idx="0">
            <a:schemeClr val="accent1"/>
          </a:effectRef>
          <a:fontRef idx="minor">
            <a:schemeClr val="tx1"/>
          </a:fontRef>
        </p:style>
        <p:txBody>
          <a:bodyPr lIns="91388" tIns="45694" rIns="91388" bIns="45694" anchor="ctr"/>
          <a:lstStyle/>
          <a:p>
            <a:pPr algn="ctr" fontAlgn="auto">
              <a:spcBef>
                <a:spcPts val="0"/>
              </a:spcBef>
              <a:spcAft>
                <a:spcPts val="0"/>
              </a:spcAft>
              <a:defRPr/>
            </a:pPr>
            <a:endParaRPr lang="en-US" sz="1800">
              <a:solidFill>
                <a:srgbClr val="FFFF00"/>
              </a:solidFill>
            </a:endParaRPr>
          </a:p>
        </p:txBody>
      </p:sp>
      <p:sp>
        <p:nvSpPr>
          <p:cNvPr id="11" name="Freeform 10">
            <a:extLst>
              <a:ext uri="{FF2B5EF4-FFF2-40B4-BE49-F238E27FC236}">
                <a16:creationId xmlns:a16="http://schemas.microsoft.com/office/drawing/2014/main" id="{D453756D-E919-647E-7A29-480C04A34E10}"/>
              </a:ext>
              <a:ext uri="{C183D7F6-B498-43B3-948B-1728B52AA6E4}">
                <adec:decorative xmlns:adec="http://schemas.microsoft.com/office/drawing/2017/decorative" val="1"/>
              </a:ext>
            </a:extLst>
          </p:cNvPr>
          <p:cNvSpPr/>
          <p:nvPr/>
        </p:nvSpPr>
        <p:spPr>
          <a:xfrm>
            <a:off x="1609725" y="2233613"/>
            <a:ext cx="538163" cy="1470025"/>
          </a:xfrm>
          <a:custGeom>
            <a:avLst/>
            <a:gdLst>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170121 w 361507"/>
              <a:gd name="connsiteY12" fmla="*/ 754912 h 1307805"/>
              <a:gd name="connsiteX13" fmla="*/ 148856 w 361507"/>
              <a:gd name="connsiteY13" fmla="*/ 861237 h 1307805"/>
              <a:gd name="connsiteX14" fmla="*/ 138223 w 361507"/>
              <a:gd name="connsiteY14" fmla="*/ 1063256 h 1307805"/>
              <a:gd name="connsiteX15" fmla="*/ 127590 w 361507"/>
              <a:gd name="connsiteY15" fmla="*/ 1116419 h 1307805"/>
              <a:gd name="connsiteX16" fmla="*/ 85060 w 361507"/>
              <a:gd name="connsiteY16" fmla="*/ 1169582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148856 w 361507"/>
              <a:gd name="connsiteY13" fmla="*/ 861237 h 1307805"/>
              <a:gd name="connsiteX14" fmla="*/ 138223 w 361507"/>
              <a:gd name="connsiteY14" fmla="*/ 1063256 h 1307805"/>
              <a:gd name="connsiteX15" fmla="*/ 127590 w 361507"/>
              <a:gd name="connsiteY15" fmla="*/ 1116419 h 1307805"/>
              <a:gd name="connsiteX16" fmla="*/ 85060 w 361507"/>
              <a:gd name="connsiteY16" fmla="*/ 1169582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223640 w 361507"/>
              <a:gd name="connsiteY13" fmla="*/ 922424 h 1307805"/>
              <a:gd name="connsiteX14" fmla="*/ 138223 w 361507"/>
              <a:gd name="connsiteY14" fmla="*/ 1063256 h 1307805"/>
              <a:gd name="connsiteX15" fmla="*/ 127590 w 361507"/>
              <a:gd name="connsiteY15" fmla="*/ 1116419 h 1307805"/>
              <a:gd name="connsiteX16" fmla="*/ 85060 w 361507"/>
              <a:gd name="connsiteY16" fmla="*/ 1169582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223640 w 361507"/>
              <a:gd name="connsiteY13" fmla="*/ 922424 h 1307805"/>
              <a:gd name="connsiteX14" fmla="*/ 138223 w 361507"/>
              <a:gd name="connsiteY14" fmla="*/ 1063256 h 1307805"/>
              <a:gd name="connsiteX15" fmla="*/ 127590 w 361507"/>
              <a:gd name="connsiteY15" fmla="*/ 1116419 h 1307805"/>
              <a:gd name="connsiteX16" fmla="*/ 85060 w 361507"/>
              <a:gd name="connsiteY16" fmla="*/ 1169582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223640 w 361507"/>
              <a:gd name="connsiteY13" fmla="*/ 922424 h 1307805"/>
              <a:gd name="connsiteX14" fmla="*/ 209607 w 361507"/>
              <a:gd name="connsiteY14" fmla="*/ 1114245 h 1307805"/>
              <a:gd name="connsiteX15" fmla="*/ 127590 w 361507"/>
              <a:gd name="connsiteY15" fmla="*/ 1116419 h 1307805"/>
              <a:gd name="connsiteX16" fmla="*/ 85060 w 361507"/>
              <a:gd name="connsiteY16" fmla="*/ 1169582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223640 w 361507"/>
              <a:gd name="connsiteY13" fmla="*/ 922424 h 1307805"/>
              <a:gd name="connsiteX14" fmla="*/ 209607 w 361507"/>
              <a:gd name="connsiteY14" fmla="*/ 1114245 h 1307805"/>
              <a:gd name="connsiteX15" fmla="*/ 151384 w 361507"/>
              <a:gd name="connsiteY15" fmla="*/ 1177605 h 1307805"/>
              <a:gd name="connsiteX16" fmla="*/ 85060 w 361507"/>
              <a:gd name="connsiteY16" fmla="*/ 1169582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223640 w 361507"/>
              <a:gd name="connsiteY13" fmla="*/ 922424 h 1307805"/>
              <a:gd name="connsiteX14" fmla="*/ 209607 w 361507"/>
              <a:gd name="connsiteY14" fmla="*/ 1114245 h 1307805"/>
              <a:gd name="connsiteX15" fmla="*/ 151384 w 361507"/>
              <a:gd name="connsiteY15" fmla="*/ 1177605 h 1307805"/>
              <a:gd name="connsiteX16" fmla="*/ 112254 w 361507"/>
              <a:gd name="connsiteY16" fmla="*/ 1217171 h 1307805"/>
              <a:gd name="connsiteX17" fmla="*/ 74428 w 361507"/>
              <a:gd name="connsiteY17" fmla="*/ 1201479 h 1307805"/>
              <a:gd name="connsiteX18" fmla="*/ 63795 w 361507"/>
              <a:gd name="connsiteY18" fmla="*/ 1275907 h 1307805"/>
              <a:gd name="connsiteX19" fmla="*/ 31897 w 361507"/>
              <a:gd name="connsiteY19" fmla="*/ 1286540 h 1307805"/>
              <a:gd name="connsiteX20" fmla="*/ 0 w 361507"/>
              <a:gd name="connsiteY20" fmla="*/ 1307805 h 1307805"/>
              <a:gd name="connsiteX0" fmla="*/ 361507 w 361507"/>
              <a:gd name="connsiteY0" fmla="*/ 0 h 1307805"/>
              <a:gd name="connsiteX1" fmla="*/ 350874 w 361507"/>
              <a:gd name="connsiteY1" fmla="*/ 74428 h 1307805"/>
              <a:gd name="connsiteX2" fmla="*/ 340242 w 361507"/>
              <a:gd name="connsiteY2" fmla="*/ 106326 h 1307805"/>
              <a:gd name="connsiteX3" fmla="*/ 318977 w 361507"/>
              <a:gd name="connsiteY3" fmla="*/ 265814 h 1307805"/>
              <a:gd name="connsiteX4" fmla="*/ 297711 w 361507"/>
              <a:gd name="connsiteY4" fmla="*/ 329610 h 1307805"/>
              <a:gd name="connsiteX5" fmla="*/ 287079 w 361507"/>
              <a:gd name="connsiteY5" fmla="*/ 361507 h 1307805"/>
              <a:gd name="connsiteX6" fmla="*/ 255181 w 361507"/>
              <a:gd name="connsiteY6" fmla="*/ 425303 h 1307805"/>
              <a:gd name="connsiteX7" fmla="*/ 233916 w 361507"/>
              <a:gd name="connsiteY7" fmla="*/ 457200 h 1307805"/>
              <a:gd name="connsiteX8" fmla="*/ 212651 w 361507"/>
              <a:gd name="connsiteY8" fmla="*/ 520996 h 1307805"/>
              <a:gd name="connsiteX9" fmla="*/ 202018 w 361507"/>
              <a:gd name="connsiteY9" fmla="*/ 552893 h 1307805"/>
              <a:gd name="connsiteX10" fmla="*/ 180753 w 361507"/>
              <a:gd name="connsiteY10" fmla="*/ 637954 h 1307805"/>
              <a:gd name="connsiteX11" fmla="*/ 159488 w 361507"/>
              <a:gd name="connsiteY11" fmla="*/ 701749 h 1307805"/>
              <a:gd name="connsiteX12" fmla="*/ 214311 w 361507"/>
              <a:gd name="connsiteY12" fmla="*/ 792304 h 1307805"/>
              <a:gd name="connsiteX13" fmla="*/ 223640 w 361507"/>
              <a:gd name="connsiteY13" fmla="*/ 922424 h 1307805"/>
              <a:gd name="connsiteX14" fmla="*/ 209607 w 361507"/>
              <a:gd name="connsiteY14" fmla="*/ 1114245 h 1307805"/>
              <a:gd name="connsiteX15" fmla="*/ 151384 w 361507"/>
              <a:gd name="connsiteY15" fmla="*/ 1177605 h 1307805"/>
              <a:gd name="connsiteX16" fmla="*/ 112254 w 361507"/>
              <a:gd name="connsiteY16" fmla="*/ 1217171 h 1307805"/>
              <a:gd name="connsiteX17" fmla="*/ 63795 w 361507"/>
              <a:gd name="connsiteY17" fmla="*/ 1275907 h 1307805"/>
              <a:gd name="connsiteX18" fmla="*/ 31897 w 361507"/>
              <a:gd name="connsiteY18" fmla="*/ 1286540 h 1307805"/>
              <a:gd name="connsiteX19" fmla="*/ 0 w 361507"/>
              <a:gd name="connsiteY19" fmla="*/ 1307805 h 1307805"/>
              <a:gd name="connsiteX0" fmla="*/ 538268 w 538268"/>
              <a:gd name="connsiteY0" fmla="*/ 0 h 1470969"/>
              <a:gd name="connsiteX1" fmla="*/ 527635 w 538268"/>
              <a:gd name="connsiteY1" fmla="*/ 74428 h 1470969"/>
              <a:gd name="connsiteX2" fmla="*/ 517003 w 538268"/>
              <a:gd name="connsiteY2" fmla="*/ 106326 h 1470969"/>
              <a:gd name="connsiteX3" fmla="*/ 495738 w 538268"/>
              <a:gd name="connsiteY3" fmla="*/ 265814 h 1470969"/>
              <a:gd name="connsiteX4" fmla="*/ 474472 w 538268"/>
              <a:gd name="connsiteY4" fmla="*/ 329610 h 1470969"/>
              <a:gd name="connsiteX5" fmla="*/ 463840 w 538268"/>
              <a:gd name="connsiteY5" fmla="*/ 361507 h 1470969"/>
              <a:gd name="connsiteX6" fmla="*/ 431942 w 538268"/>
              <a:gd name="connsiteY6" fmla="*/ 425303 h 1470969"/>
              <a:gd name="connsiteX7" fmla="*/ 410677 w 538268"/>
              <a:gd name="connsiteY7" fmla="*/ 457200 h 1470969"/>
              <a:gd name="connsiteX8" fmla="*/ 389412 w 538268"/>
              <a:gd name="connsiteY8" fmla="*/ 520996 h 1470969"/>
              <a:gd name="connsiteX9" fmla="*/ 378779 w 538268"/>
              <a:gd name="connsiteY9" fmla="*/ 552893 h 1470969"/>
              <a:gd name="connsiteX10" fmla="*/ 357514 w 538268"/>
              <a:gd name="connsiteY10" fmla="*/ 637954 h 1470969"/>
              <a:gd name="connsiteX11" fmla="*/ 336249 w 538268"/>
              <a:gd name="connsiteY11" fmla="*/ 701749 h 1470969"/>
              <a:gd name="connsiteX12" fmla="*/ 391072 w 538268"/>
              <a:gd name="connsiteY12" fmla="*/ 792304 h 1470969"/>
              <a:gd name="connsiteX13" fmla="*/ 400401 w 538268"/>
              <a:gd name="connsiteY13" fmla="*/ 922424 h 1470969"/>
              <a:gd name="connsiteX14" fmla="*/ 386368 w 538268"/>
              <a:gd name="connsiteY14" fmla="*/ 1114245 h 1470969"/>
              <a:gd name="connsiteX15" fmla="*/ 328145 w 538268"/>
              <a:gd name="connsiteY15" fmla="*/ 1177605 h 1470969"/>
              <a:gd name="connsiteX16" fmla="*/ 289015 w 538268"/>
              <a:gd name="connsiteY16" fmla="*/ 1217171 h 1470969"/>
              <a:gd name="connsiteX17" fmla="*/ 240556 w 538268"/>
              <a:gd name="connsiteY17" fmla="*/ 1275907 h 1470969"/>
              <a:gd name="connsiteX18" fmla="*/ 208658 w 538268"/>
              <a:gd name="connsiteY18" fmla="*/ 1286540 h 1470969"/>
              <a:gd name="connsiteX19" fmla="*/ 0 w 538268"/>
              <a:gd name="connsiteY19" fmla="*/ 1470969 h 1470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8268" h="1470969">
                <a:moveTo>
                  <a:pt x="538268" y="0"/>
                </a:moveTo>
                <a:cubicBezTo>
                  <a:pt x="534724" y="24809"/>
                  <a:pt x="532550" y="49853"/>
                  <a:pt x="527635" y="74428"/>
                </a:cubicBezTo>
                <a:cubicBezTo>
                  <a:pt x="525437" y="85418"/>
                  <a:pt x="518846" y="95271"/>
                  <a:pt x="517003" y="106326"/>
                </a:cubicBezTo>
                <a:cubicBezTo>
                  <a:pt x="508157" y="159402"/>
                  <a:pt x="508846" y="213381"/>
                  <a:pt x="495738" y="265814"/>
                </a:cubicBezTo>
                <a:cubicBezTo>
                  <a:pt x="490301" y="287560"/>
                  <a:pt x="481561" y="308345"/>
                  <a:pt x="474472" y="329610"/>
                </a:cubicBezTo>
                <a:cubicBezTo>
                  <a:pt x="470928" y="340242"/>
                  <a:pt x="470057" y="352182"/>
                  <a:pt x="463840" y="361507"/>
                </a:cubicBezTo>
                <a:cubicBezTo>
                  <a:pt x="402895" y="452927"/>
                  <a:pt x="475966" y="337257"/>
                  <a:pt x="431942" y="425303"/>
                </a:cubicBezTo>
                <a:cubicBezTo>
                  <a:pt x="426227" y="436732"/>
                  <a:pt x="415867" y="445523"/>
                  <a:pt x="410677" y="457200"/>
                </a:cubicBezTo>
                <a:cubicBezTo>
                  <a:pt x="401573" y="477684"/>
                  <a:pt x="396501" y="499731"/>
                  <a:pt x="389412" y="520996"/>
                </a:cubicBezTo>
                <a:cubicBezTo>
                  <a:pt x="385868" y="531628"/>
                  <a:pt x="381497" y="542020"/>
                  <a:pt x="378779" y="552893"/>
                </a:cubicBezTo>
                <a:cubicBezTo>
                  <a:pt x="371691" y="581247"/>
                  <a:pt x="366756" y="610228"/>
                  <a:pt x="357514" y="637954"/>
                </a:cubicBezTo>
                <a:cubicBezTo>
                  <a:pt x="350426" y="659219"/>
                  <a:pt x="330656" y="676024"/>
                  <a:pt x="336249" y="701749"/>
                </a:cubicBezTo>
                <a:cubicBezTo>
                  <a:pt x="341842" y="727474"/>
                  <a:pt x="380380" y="755525"/>
                  <a:pt x="391072" y="792304"/>
                </a:cubicBezTo>
                <a:cubicBezTo>
                  <a:pt x="401764" y="829083"/>
                  <a:pt x="413494" y="883144"/>
                  <a:pt x="400401" y="922424"/>
                </a:cubicBezTo>
                <a:cubicBezTo>
                  <a:pt x="417253" y="1030555"/>
                  <a:pt x="398411" y="1071715"/>
                  <a:pt x="386368" y="1114245"/>
                </a:cubicBezTo>
                <a:cubicBezTo>
                  <a:pt x="374325" y="1156775"/>
                  <a:pt x="344370" y="1160451"/>
                  <a:pt x="328145" y="1177605"/>
                </a:cubicBezTo>
                <a:cubicBezTo>
                  <a:pt x="311920" y="1194759"/>
                  <a:pt x="304584" y="1201601"/>
                  <a:pt x="289015" y="1217171"/>
                </a:cubicBezTo>
                <a:cubicBezTo>
                  <a:pt x="274417" y="1233555"/>
                  <a:pt x="253949" y="1264346"/>
                  <a:pt x="240556" y="1275907"/>
                </a:cubicBezTo>
                <a:cubicBezTo>
                  <a:pt x="227163" y="1287469"/>
                  <a:pt x="248751" y="1254030"/>
                  <a:pt x="208658" y="1286540"/>
                </a:cubicBezTo>
                <a:cubicBezTo>
                  <a:pt x="168565" y="1319050"/>
                  <a:pt x="0" y="1470969"/>
                  <a:pt x="0" y="1470969"/>
                </a:cubicBezTo>
              </a:path>
            </a:pathLst>
          </a:custGeom>
          <a:ln w="38100">
            <a:solidFill>
              <a:srgbClr val="92D050"/>
            </a:solidFill>
          </a:ln>
        </p:spPr>
        <p:style>
          <a:lnRef idx="1">
            <a:schemeClr val="accent1"/>
          </a:lnRef>
          <a:fillRef idx="0">
            <a:schemeClr val="accent1"/>
          </a:fillRef>
          <a:effectRef idx="0">
            <a:schemeClr val="accent1"/>
          </a:effectRef>
          <a:fontRef idx="minor">
            <a:schemeClr val="tx1"/>
          </a:fontRef>
        </p:style>
        <p:txBody>
          <a:bodyPr lIns="91388" tIns="45694" rIns="91388" bIns="45694" anchor="ctr"/>
          <a:lstStyle/>
          <a:p>
            <a:pPr algn="ctr" fontAlgn="auto">
              <a:spcBef>
                <a:spcPts val="0"/>
              </a:spcBef>
              <a:spcAft>
                <a:spcPts val="0"/>
              </a:spcAft>
              <a:defRPr/>
            </a:pPr>
            <a:endParaRPr lang="en-US" sz="1800">
              <a:solidFill>
                <a:prstClr val="black"/>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30000" decel="19000" fill="hold" grpId="0" nodeType="clickEffect">
                                  <p:stCondLst>
                                    <p:cond delay="1000"/>
                                  </p:stCondLst>
                                  <p:childTnLst>
                                    <p:animMotion origin="layout" path="M -0.00035 4.44342E-7 C -0.00312 -0.01227 -0.00174 -0.00579 -0.00955 -0.02476 C -0.00955 -0.0287 -0.02361 -0.04559 -0.02222 -0.04883 C -0.02083 -0.05207 0.00677 -0.04744 0.00677 -0.04721 C 0.03194 -0.04629 0.05677 -0.0486 0.0816 -0.04675 C 0.09601 -0.04675 0.11059 -0.04629 0.12222 -0.04675 C 0.13125 -0.04744 0.12847 -0.03101 0.13646 -0.02407 C 0.14045 -0.0162 0.14253 0.01967 0.1441 0.02569 C 0.14844 0.05624 0.15781 0.15158 0.16302 0.15899 C 0.16632 0.17218 0.16823 0.15968 0.17535 0.16107 C 0.17604 0.1694 0.17674 0.15251 0.17865 0.16038 C 0.18073 0.16061 0.18125 0.16778 0.1849 0.16848 C 0.18715 0.17357 0.18194 0.19093 0.18628 0.19139 C 0.1849 0.21152 0.17292 0.26174 0.17639 0.28928 C 0.1776 0.31058 0.17934 0.3601 0.18438 0.38024 C 0.18542 0.40546 0.18819 0.41055 0.18438 0.43578 C 0.18403 0.44318 0.18021 0.45938 0.17969 0.46679 C 0.18003 0.47767 0.17205 0.48577 0.16493 0.49826 C 0.15208 0.4941 0.14167 0.50636 0.12691 0.50752 C 0.1158 0.51007 0.1059 0.51724 0.09479 0.52025 C 0.08681 0.51678 0.08542 0.52233 0.08316 0.53066 C 0.08438 0.54548 0.08403 0.54571 0.09479 0.54108 C 0.09635 0.53691 0.09844 0.53205 0.09983 0.52719 C 0.09931 0.5147 0.10052 0.50984 0.09549 0.50174 C 0.09375 0.4985 0.08854 0.49317 0.08559 0.49132 C 0.08438 0.49016 0.08073 0.48901 0.08073 0.48924 C 0.07569 0.48947 0.07083 0.48947 0.0658 0.49016 C 0.06076 0.49086 0.05677 0.49734 0.05208 0.49942 C 0.04948 0.50451 0.04531 0.50775 0.04323 0.51331 C 0.04063 0.51956 0.04097 0.52742 0.03976 0.53414 C 0.03819 0.5427 0.03507 0.5501 0.03281 0.55844 C 0.03819 0.56029 0.04358 0.56029 0.04844 0.55612 C 0.0526 0.54733 0.05677 0.53761 0.05885 0.52719 C 0.05851 0.52187 0.05885 0.51632 0.05781 0.51099 C 0.0559 0.50035 0.04323 0.48692 0.03559 0.48438 C 0.02969 0.48484 0.02378 0.48484 0.01823 0.48554 C 0.01302 0.486 0.00885 0.49086 0.00434 0.49248 C 0.00156 0.49502 -0.00174 0.49688 -0.00451 0.49942 C -0.0066 0.50405 -0.01042 0.50775 -0.01389 0.51099 C -0.01597 0.51655 -0.01927 0.52002 -0.02083 0.52604 C -0.01997 0.54362 -0.02153 0.55172 -0.00868 0.55612 C -0.00642 0.55543 -0.00451 0.5552 -0.0026 0.55265 C -0.00139 0.55057 0.00052 0.54571 0.00052 0.54594 C 0.00156 0.54062 0.0026 0.53576 0.00347 0.53066 C 0.00313 0.5221 0.00313 0.51377 0.0026 0.50521 C 0.00226 0.50336 0.00156 0.49826 -0.00035 0.49711 C -0.00295 0.49456 -0.00799 0.49387 -0.01128 0.49248 C -0.01649 0.48716 -0.02326 0.4853 -0.02969 0.48322 C -0.03003 0.48322 -0.03889 0.48484 -0.0401 0.48554 C -0.05295 0.4934 -0.04826 0.50428 -0.05399 0.51562 C -0.05799 0.52372 -0.05972 0.52904 -0.06094 0.53876 C -0.06024 0.55751 -0.06458 0.56098 -0.05486 0.56538 C -0.05035 0.56445 -0.04844 0.5626 -0.04444 0.56075 C -0.04184 0.55566 -0.03924 0.5508 -0.03663 0.54571 C -0.03507 0.53691 -0.03455 0.53714 -0.0375 0.52372 C -0.03785 0.52233 -0.03924 0.52187 -0.0401 0.52141 C -0.04549 0.51817 -0.05174 0.51493 -0.05747 0.51331 C -0.07917 0.51817 -0.07552 0.51794 -0.10694 0.51909 C -0.12014 0.52488 -0.13507 0.52534 -0.14878 0.52835 C -0.17049 0.52742 -0.19219 0.52627 -0.21389 0.52488 C -0.23038 0.5221 -0.22986 0.52118 -0.24878 0.52372 C -0.25052 0.52395 -0.25399 0.52604 -0.25399 0.52627 C -0.25642 0.5309 -0.25955 0.53113 -0.26354 0.53298 C -0.26823 0.53506 -0.27517 0.53622 -0.27917 0.53992 C -0.28247 0.54293 -0.28073 0.54177 -0.28437 0.54339 C -0.29358 0.54177 -0.3 0.53969 -0.30955 0.53876 C -0.32153 0.53923 -0.33333 0.539 -0.34531 0.53992 C -0.34722 0.54015 -0.35052 0.54224 -0.35052 0.54247 C -0.35937 0.5383 -0.38108 0.54571 -0.38299 0.53321 C -0.38351 0.51747 -0.38142 0.49688 -0.38767 0.48438 C -0.38733 0.47396 -0.38715 0.43994 -0.38715 0.44018 " pathEditMode="relative" rAng="0" ptsTypes="fffffffffffffffffffffffffffffffffffffffffffffffffffffffffffffffffffffff">
                                      <p:cBhvr>
                                        <p:cTn id="6" dur="5000" fill="hold"/>
                                        <p:tgtEl>
                                          <p:spTgt spid="4"/>
                                        </p:tgtEl>
                                        <p:attrNameLst>
                                          <p:attrName>ppt_x</p:attrName>
                                          <p:attrName>ppt_y</p:attrName>
                                        </p:attrNameLst>
                                      </p:cBhvr>
                                      <p:rCtr x="-9948" y="25665"/>
                                    </p:animMotion>
                                  </p:childTnLst>
                                </p:cTn>
                              </p:par>
                            </p:childTnLst>
                          </p:cTn>
                        </p:par>
                        <p:par>
                          <p:cTn id="7" fill="hold" nodeType="afterGroup">
                            <p:stCondLst>
                              <p:cond delay="6000"/>
                            </p:stCondLst>
                            <p:childTnLst>
                              <p:par>
                                <p:cTn id="8" presetID="1" presetClass="entr" presetSubtype="0" fill="hold" nodeType="afterEffect">
                                  <p:stCondLst>
                                    <p:cond delay="0"/>
                                  </p:stCondLst>
                                  <p:childTnLst>
                                    <p:set>
                                      <p:cBhvr>
                                        <p:cTn id="9" dur="1" fill="hold">
                                          <p:stCondLst>
                                            <p:cond delay="0"/>
                                          </p:stCondLst>
                                        </p:cTn>
                                        <p:tgtEl>
                                          <p:spTgt spid="5"/>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0" presetClass="path" presetSubtype="0" accel="50000" decel="50000" fill="hold" grpId="0" nodeType="clickEffect">
                                  <p:stCondLst>
                                    <p:cond delay="0"/>
                                  </p:stCondLst>
                                  <p:childTnLst>
                                    <p:animMotion origin="layout" path="M 0.00052 -0.00069 C -0.00295 0.00092 -0.00642 0.00231 -0.00989 0.00393 C -0.0118 0.00486 -0.0151 0.00856 -0.0151 0.00856 C -0.01753 0.01804 -0.02586 0.01966 -0.03159 0.02475 C -0.03194 0.02591 -0.03177 0.02753 -0.03246 0.02822 C -0.03402 0.02961 -0.03767 0.03053 -0.03767 0.03053 C -0.03993 0.03493 -0.04253 0.04048 -0.04635 0.0421 C -0.04687 0.04326 -0.04757 0.04441 -0.04809 0.04557 C -0.04843 0.04673 -0.04843 0.04788 -0.04895 0.04904 C -0.05 0.05158 -0.05243 0.05598 -0.05243 0.05598 C -0.05208 0.07472 -0.05451 0.09623 -0.04982 0.11497 C -0.0493 0.1263 -0.04843 0.13463 -0.04722 0.14527 C -0.04757 0.15151 -0.04739 0.15776 -0.04809 0.16377 C -0.04843 0.16748 -0.05069 0.17418 -0.05069 0.17418 C -0.05121 0.18876 -0.05069 0.2031 -0.05416 0.21698 C -0.05451 0.22276 -0.05468 0.22854 -0.05503 0.23433 C -0.05555 0.24312 -0.05677 0.26093 -0.05677 0.26093 C -0.05625 0.27342 -0.0559 0.28499 -0.05416 0.29702 C -0.05312 0.31182 -0.05295 0.32639 -0.05069 0.34097 C -0.0493 0.36178 -0.04809 0.38307 -0.05156 0.40365 C -0.05382 0.41684 -0.05069 0.41291 -0.0559 0.41753 C -0.05746 0.42378 -0.05729 0.43164 -0.05937 0.4372 C -0.06441 0.45038 -0.07986 0.45061 -0.08906 0.45223 C -0.10642 0.45986 -0.12343 0.45848 -0.14201 0.45917 C -0.15503 0.46495 -0.17291 0.47374 -0.1776 0.49271 C -0.17395 0.50011 -0.17291 0.4985 -0.16545 0.49734 C -0.15746 0.49017 -0.15295 0.48207 -0.15069 0.46958 C -0.1526 0.46218 -0.15 0.46935 -0.15416 0.46495 C -0.15607 0.46287 -0.15711 0.45894 -0.15937 0.45801 C -0.16198 0.45686 -0.16475 0.45501 -0.16718 0.45339 C -0.171 0.45084 -0.17222 0.44668 -0.17673 0.44529 C -0.17934 0.4446 -0.18211 0.4446 -0.18472 0.44414 C -0.19479 0.44529 -0.20399 0.44691 -0.2125 0.45454 C -0.2151 0.45986 -0.21805 0.46842 -0.22205 0.47189 C -0.22343 0.47768 -0.22604 0.48184 -0.22725 0.48809 C -0.2276 0.49156 -0.22916 0.50266 -0.22725 0.50659 C -0.22656 0.50798 -0.225 0.50752 -0.22378 0.50775 C -0.21944 0.50914 -0.2151 0.51099 -0.21076 0.51237 C -0.20503 0.51052 -0.20017 0.50289 -0.196 0.49734 C -0.19357 0.4941 -0.18993 0.48577 -0.18993 0.48577 C -0.18889 0.48022 -0.1875 0.47513 -0.18645 0.46958 C -0.1868 0.46449 -0.18628 0.4594 -0.18732 0.45454 C -0.18767 0.45316 -0.19166 0.45131 -0.19253 0.45107 C -0.19652 0.45038 -0.20069 0.45038 -0.20468 0.44992 C -0.21406 0.44668 -0.22135 0.44599 -0.23159 0.44529 C -0.23767 0.44575 -0.24375 0.44552 -0.24982 0.44645 C -0.25139 0.44668 -0.25416 0.45131 -0.25503 0.45223 C -0.25659 0.45385 -0.26024 0.45686 -0.26024 0.45686 C -0.26232 0.46102 -0.26475 0.46704 -0.26805 0.46842 C -0.26892 0.47212 -0.27066 0.47513 -0.27152 0.47883 C -0.27066 0.49456 -0.27309 0.49526 -0.26545 0.50197 C -0.26145 0.5015 -0.25642 0.50312 -0.2533 0.49965 C -0.24965 0.49572 -0.24861 0.48947 -0.24461 0.48577 C -0.24409 0.48392 -0.24288 0.48207 -0.24288 0.47999 C -0.2427 0.47189 -0.2427 0.4638 -0.24375 0.4557 C -0.24427 0.45177 -0.25486 0.45061 -0.25677 0.44992 C -0.2677 0.44575 -0.24479 0.44946 -0.2802 0.4476 C -0.28194 0.44691 -0.28385 0.44599 -0.28559 0.44529 C -0.28645 0.44483 -0.28819 0.44414 -0.28819 0.44414 C -0.29566 0.44552 -0.30139 0.4476 -0.30816 0.45107 C -0.31128 0.45269 -0.31684 0.45801 -0.31684 0.45801 C -0.31927 0.4631 -0.32274 0.46611 -0.32465 0.47189 C -0.32534 0.47421 -0.32639 0.47883 -0.32639 0.47883 C -0.32604 0.48809 -0.32812 0.51237 -0.3177 0.517 C -0.30972 0.51584 -0.30625 0.51654 -0.30382 0.50659 C -0.30416 0.49896 -0.30312 0.49086 -0.30468 0.48346 C -0.30607 0.47629 -0.3177 0.47097 -0.32205 0.46958 C -0.34149 0.47051 -0.36076 0.46935 -0.3802 0.47074 C -0.40052 0.47467 -0.38836 0.47328 -0.41684 0.47189 C -0.42413 0.47004 -0.43125 0.46935 -0.43854 0.46842 C -0.44461 0.46866 -0.46024 0.46889 -0.46892 0.47074 C -0.48211 0.47374 -0.49392 0.4786 -0.50729 0.47999 C -0.51892 0.483 -0.52934 0.48924 -0.54114 0.49156 C -0.55573 0.49433 -0.55781 0.49318 -0.57934 0.49387 C -0.59062 0.49341 -0.60208 0.49503 -0.61336 0.49271 C -0.6158 0.49225 -0.61805 0.48092 -0.61857 0.47883 C -0.61892 0.47768 -0.61944 0.47536 -0.61944 0.47536 C -0.62048 0.45084 -0.62205 0.42563 -0.62205 0.40134 " pathEditMode="relative" ptsTypes="fffffffffffffffffffffffffffffffffffffffffffffffffffffffffffffffffffffffffffffA">
                                      <p:cBhvr>
                                        <p:cTn id="13" dur="5000" fill="hold"/>
                                        <p:tgtEl>
                                          <p:spTgt spid="7"/>
                                        </p:tgtEl>
                                        <p:attrNameLst>
                                          <p:attrName>ppt_x</p:attrName>
                                          <p:attrName>ppt_y</p:attrName>
                                        </p:attrNameLst>
                                      </p:cBhvr>
                                    </p:animMotion>
                                  </p:childTnLst>
                                </p:cTn>
                              </p:par>
                            </p:childTnLst>
                          </p:cTn>
                        </p:par>
                        <p:par>
                          <p:cTn id="14" fill="hold" nodeType="afterGroup">
                            <p:stCondLst>
                              <p:cond delay="5000"/>
                            </p:stCondLst>
                            <p:childTnLst>
                              <p:par>
                                <p:cTn id="15" presetID="1" presetClass="entr" presetSubtype="0"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0" presetClass="path" presetSubtype="0" accel="50000" decel="50000" fill="hold" grpId="0" nodeType="clickEffect">
                                  <p:stCondLst>
                                    <p:cond delay="0"/>
                                  </p:stCondLst>
                                  <p:childTnLst>
                                    <p:animMotion origin="layout" path="M 0.00243 0.00764 C 0.00313 0.00903 0.00157 0.02661 -0.00573 0.03309 C -0.00607 0.03795 -0.00243 0.04327 -0.00017 0.04373 C 0.00261 0.04512 0.00816 0.04304 0.01077 0.04119 C 0.01337 0.03934 0.01667 0.03587 0.0158 0.03309 C 0.01493 0.03031 0.0073 0.0243 0.00539 0.02476 C 0.00348 0.02522 -0.00399 0.03471 0.00417 0.03633 C 0.01094 0.03656 0.05052 0.03448 0.05539 0.03471 C 0.05695 0.03656 0.05955 0.0361 0.06164 0.0361 C 0.07795 0.03702 0.09427 0.03702 0.11059 0.03749 C 0.12396 0.03841 0.13698 0.04072 0.15018 0.03887 C 0.15157 0.03934 0.15382 0.03841 0.15434 0.04026 C 0.15521 0.04373 0.15382 0.04767 0.1533 0.05137 C 0.15226 0.05831 0.15035 0.06224 0.14809 0.06803 C 0.14688 0.0715 0.14723 0.07566 0.14601 0.07913 C 0.14532 0.08098 0.14375 0.08168 0.14289 0.0833 C 0.14202 0.08469 0.14132 0.08584 0.1408 0.08746 C 0.13941 0.0914 0.14045 0.09741 0.13768 0.09996 C 0.1198 0.11592 0.09931 0.11569 0.0783 0.11662 C 0.06841 0.12541 0.07917 0.11685 0.05226 0.12078 C 0.04532 0.12171 0.03872 0.12541 0.03143 0.12633 C 0.03056 0.13003 0.02587 0.14299 0.03247 0.14299 C 0.03629 0.1416 0.04323 0.14415 0.04393 0.13883 C 0.04497 0.13073 0.03924 0.12333 0.03559 0.11662 C 0.03091 0.10829 0.01893 0.0944 0.01893 0.09463 C -0.01788 0.11893 -0.00555 0.10482 -0.02274 0.12772 C -0.01996 0.13513 -0.01788 0.14299 -0.01441 0.14993 C -0.01215 0.15433 -0.00972 0.16266 -0.00607 0.16104 C 0.00122 0.1578 0.01059 0.13883 0.01059 0.13906 C -0.00399 0.08052 0.00295 0.09209 -0.04774 0.10551 C -0.0533 0.10921 -0.05937 0.11176 -0.06441 0.11662 C -0.07066 0.12286 -0.08107 0.13883 -0.08107 0.13906 C -0.07361 0.14878 -0.06059 0.17284 -0.04774 0.13883 C -0.04132 0.12171 -0.05694 0.10435 -0.06441 0.0944 C -0.0783 0.09811 -0.09305 0.09811 -0.10607 0.10551 C -0.11336 0.10967 -0.12274 0.12772 -0.12274 0.12795 C -0.11718 0.14253 -0.11163 0.15734 -0.10607 0.17215 C -0.1026 0.1814 -0.08941 0.14993 -0.08941 0.15016 C -0.1434 0.07798 -0.09826 0.12726 -0.26441 0.13883 C -0.31441 0.13513 -0.36458 0.13466 -0.41441 0.12772 C -0.4184 0.12726 -0.42205 0.12171 -0.42274 0.11662 C -0.425 0.09834 -0.42274 0.0796 -0.42274 0.06109 " pathEditMode="relative" rAng="0" ptsTypes="ffaaaaffffffffffffffffffffffffffffffffffff">
                                      <p:cBhvr>
                                        <p:cTn id="20" dur="5000" fill="hold"/>
                                        <p:tgtEl>
                                          <p:spTgt spid="8"/>
                                        </p:tgtEl>
                                        <p:attrNameLst>
                                          <p:attrName>ppt_x</p:attrName>
                                          <p:attrName>ppt_y</p:attrName>
                                        </p:attrNameLst>
                                      </p:cBhvr>
                                      <p:rCtr x="-13733" y="8677"/>
                                    </p:animMotion>
                                  </p:childTnLst>
                                </p:cTn>
                              </p:par>
                            </p:childTnLst>
                          </p:cTn>
                        </p:par>
                        <p:par>
                          <p:cTn id="21" fill="hold" nodeType="afterGroup">
                            <p:stCondLst>
                              <p:cond delay="5000"/>
                            </p:stCondLst>
                            <p:childTnLst>
                              <p:par>
                                <p:cTn id="22" presetID="1" presetClass="entr" presetSubtype="0"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0" presetClass="path" presetSubtype="0" accel="50000" decel="50000" fill="hold" grpId="0" nodeType="clickEffect">
                                  <p:stCondLst>
                                    <p:cond delay="0"/>
                                  </p:stCondLst>
                                  <p:childTnLst>
                                    <p:animMotion origin="layout" path="M -3.33333E-6 3.8093E-6 C -0.00156 0.01712 -0.00555 0.03448 -0.01041 0.05114 C -0.0125 0.05878 -0.01198 0.06526 -0.01736 0.07081 C -0.02222 0.08748 -0.0184 0.10136 -0.01319 0.12011 C -0.01406 0.13561 -0.01059 0.15181 -0.01701 0.1657 C -0.02343 0.17958 -0.04479 0.19648 -0.05173 0.20388 C -0.0559 0.21013 -0.0533 0.20805 -0.05833 0.21106 " pathEditMode="relative" rAng="0" ptsTypes="ffffaff">
                                      <p:cBhvr>
                                        <p:cTn id="27" dur="3000" fill="hold"/>
                                        <p:tgtEl>
                                          <p:spTgt spid="9"/>
                                        </p:tgtEl>
                                        <p:attrNameLst>
                                          <p:attrName>ppt_x</p:attrName>
                                          <p:attrName>ppt_y</p:attrName>
                                        </p:attrNameLst>
                                      </p:cBhvr>
                                      <p:rCtr x="-2917" y="10553"/>
                                    </p:animMotion>
                                  </p:childTnLst>
                                </p:cTn>
                              </p:par>
                            </p:childTnLst>
                          </p:cTn>
                        </p:par>
                        <p:par>
                          <p:cTn id="28" fill="hold" nodeType="afterGroup">
                            <p:stCondLst>
                              <p:cond delay="3000"/>
                            </p:stCondLst>
                            <p:childTnLst>
                              <p:par>
                                <p:cTn id="29" presetID="1" presetClass="entr" presetSubtype="0" fill="hold" nodeType="after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 name="COUNTDOWNSOUND" val="(Non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 name="COUNTDOWNSOUND" val="(None)"/>
</p:tagLst>
</file>

<file path=ppt/tags/tag3.xml><?xml version="1.0" encoding="utf-8"?>
<p:tagLst xmlns:a="http://schemas.openxmlformats.org/drawingml/2006/main" xmlns:r="http://schemas.openxmlformats.org/officeDocument/2006/relationships" xmlns:p="http://schemas.openxmlformats.org/presentationml/2006/main">
  <p:tag name="COUNTDOWNSOUND" val="(None)"/>
</p:tagLst>
</file>

<file path=ppt/tags/tag4.xml><?xml version="1.0" encoding="utf-8"?>
<p:tagLst xmlns:a="http://schemas.openxmlformats.org/drawingml/2006/main" xmlns:r="http://schemas.openxmlformats.org/officeDocument/2006/relationships" xmlns:p="http://schemas.openxmlformats.org/presentationml/2006/main">
  <p:tag name="COUNTDOWNSOUND" val="(None)"/>
</p:tagLst>
</file>

<file path=ppt/tags/tag5.xml><?xml version="1.0" encoding="utf-8"?>
<p:tagLst xmlns:a="http://schemas.openxmlformats.org/drawingml/2006/main" xmlns:r="http://schemas.openxmlformats.org/officeDocument/2006/relationships" xmlns:p="http://schemas.openxmlformats.org/presentationml/2006/main">
  <p:tag name="COUNTDOWNSOUND" val="(None)"/>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Lst>
</file>

<file path=ppt/tags/tag7.xml><?xml version="1.0" encoding="utf-8"?>
<p:tagLst xmlns:a="http://schemas.openxmlformats.org/drawingml/2006/main" xmlns:r="http://schemas.openxmlformats.org/officeDocument/2006/relationships" xmlns:p="http://schemas.openxmlformats.org/presentationml/2006/main">
  <p:tag name="NOPREFERENCE" val="False"/>
</p:tagLst>
</file>

<file path=ppt/tags/tag8.xml><?xml version="1.0" encoding="utf-8"?>
<p:tagLst xmlns:a="http://schemas.openxmlformats.org/drawingml/2006/main" xmlns:r="http://schemas.openxmlformats.org/officeDocument/2006/relationships" xmlns:p="http://schemas.openxmlformats.org/presentationml/2006/main">
  <p:tag name="NOPREFERENCE" val="False"/>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Lst>
</file>

<file path=ppt/tags/tag10.xml><?xml version="1.0" encoding="utf-8"?>
<p:tagLst xmlns:a="http://schemas.openxmlformats.org/drawingml/2006/main" xmlns:r="http://schemas.openxmlformats.org/officeDocument/2006/relationships" xmlns:p="http://schemas.openxmlformats.org/presentationml/2006/main">
  <p:tag name="NOPREFERENCE" val="False"/>
</p:tagLst>
</file>

<file path=ppt/tags/tag11.xml><?xml version="1.0" encoding="utf-8"?>
<p:tagLst xmlns:a="http://schemas.openxmlformats.org/drawingml/2006/main" xmlns:r="http://schemas.openxmlformats.org/officeDocument/2006/relationships" xmlns:p="http://schemas.openxmlformats.org/presentationml/2006/main">
  <p:tag name="NOPREFERENCE" val="False"/>
</p:tagLst>
</file>

<file path=ppt/tags/tag12.xml><?xml version="1.0" encoding="utf-8"?>
<p:tagLst xmlns:a="http://schemas.openxmlformats.org/drawingml/2006/main" xmlns:r="http://schemas.openxmlformats.org/officeDocument/2006/relationships" xmlns:p="http://schemas.openxmlformats.org/presentationml/2006/main">
  <p:tag name="NOPREFERENCE" val="False"/>
</p:tagLst>
</file>

<file path=ppt/tags/tag13.xml><?xml version="1.0" encoding="utf-8"?>
<p:tagLst xmlns:a="http://schemas.openxmlformats.org/drawingml/2006/main" xmlns:r="http://schemas.openxmlformats.org/officeDocument/2006/relationships" xmlns:p="http://schemas.openxmlformats.org/presentationml/2006/main">
  <p:tag name="NOPREFERENCE" val="False"/>
</p:tagLst>
</file>

<file path=ppt/tags/tag14.xml><?xml version="1.0" encoding="utf-8"?>
<p:tagLst xmlns:a="http://schemas.openxmlformats.org/drawingml/2006/main" xmlns:r="http://schemas.openxmlformats.org/officeDocument/2006/relationships" xmlns:p="http://schemas.openxmlformats.org/presentationml/2006/main">
  <p:tag name="NOPREFERENCE" val="False"/>
</p:tagLst>
</file>

<file path=ppt/tags/tag15.xml><?xml version="1.0" encoding="utf-8"?>
<p:tagLst xmlns:a="http://schemas.openxmlformats.org/drawingml/2006/main" xmlns:r="http://schemas.openxmlformats.org/officeDocument/2006/relationships" xmlns:p="http://schemas.openxmlformats.org/presentationml/2006/main">
  <p:tag name="NOPREFERENCE" val="False"/>
</p:tagLst>
</file>

<file path=ppt/tags/tag16.xml><?xml version="1.0" encoding="utf-8"?>
<p:tagLst xmlns:a="http://schemas.openxmlformats.org/drawingml/2006/main" xmlns:r="http://schemas.openxmlformats.org/officeDocument/2006/relationships" xmlns:p="http://schemas.openxmlformats.org/presentationml/2006/main">
  <p:tag name="NOPREFERENCE" val="False"/>
  <p:tag name="TIMING" val="|8.4|3.6|1.7|4.5|4|3.4|3.8|3.9|6.8"/>
</p:tagLst>
</file>

<file path=ppt/tags/tag17.xml><?xml version="1.0" encoding="utf-8"?>
<p:tagLst xmlns:a="http://schemas.openxmlformats.org/drawingml/2006/main" xmlns:r="http://schemas.openxmlformats.org/officeDocument/2006/relationships" xmlns:p="http://schemas.openxmlformats.org/presentationml/2006/main">
  <p:tag name="NOPREFERENCE" val="False"/>
</p:tagLst>
</file>

<file path=ppt/tags/tag18.xml><?xml version="1.0" encoding="utf-8"?>
<p:tagLst xmlns:a="http://schemas.openxmlformats.org/drawingml/2006/main" xmlns:r="http://schemas.openxmlformats.org/officeDocument/2006/relationships" xmlns:p="http://schemas.openxmlformats.org/presentationml/2006/main">
  <p:tag name="NOPREFERENCE" val="False"/>
</p:tagLst>
</file>

<file path=ppt/tags/tag19.xml><?xml version="1.0" encoding="utf-8"?>
<p:tagLst xmlns:a="http://schemas.openxmlformats.org/drawingml/2006/main" xmlns:r="http://schemas.openxmlformats.org/officeDocument/2006/relationships" xmlns:p="http://schemas.openxmlformats.org/presentationml/2006/main">
  <p:tag name="NOPREFERENCE" val="False"/>
  <p:tag name="TIMING" val="|10.2|4.2|7.5|15.8"/>
</p:tagLst>
</file>

<file path=ppt/tags/tag20.xml><?xml version="1.0" encoding="utf-8"?>
<p:tagLst xmlns:a="http://schemas.openxmlformats.org/drawingml/2006/main" xmlns:r="http://schemas.openxmlformats.org/officeDocument/2006/relationships" xmlns:p="http://schemas.openxmlformats.org/presentationml/2006/main">
  <p:tag name="NOPREFERENCE" val="False"/>
  <p:tag name="TIMING" val="|14.1|21.6"/>
</p:tagLst>
</file>

<file path=ppt/tags/tag21.xml><?xml version="1.0" encoding="utf-8"?>
<p:tagLst xmlns:a="http://schemas.openxmlformats.org/drawingml/2006/main" xmlns:r="http://schemas.openxmlformats.org/officeDocument/2006/relationships" xmlns:p="http://schemas.openxmlformats.org/presentationml/2006/main">
  <p:tag name="NOPREFERENCE" val="False"/>
</p:tagLst>
</file>

<file path=ppt/tags/tag22.xml><?xml version="1.0" encoding="utf-8"?>
<p:tagLst xmlns:a="http://schemas.openxmlformats.org/drawingml/2006/main" xmlns:r="http://schemas.openxmlformats.org/officeDocument/2006/relationships" xmlns:p="http://schemas.openxmlformats.org/presentationml/2006/main">
  <p:tag name="NOPREFERENCE" val="False"/>
</p:tagLst>
</file>

<file path=ppt/tags/tag23.xml><?xml version="1.0" encoding="utf-8"?>
<p:tagLst xmlns:a="http://schemas.openxmlformats.org/drawingml/2006/main" xmlns:r="http://schemas.openxmlformats.org/officeDocument/2006/relationships" xmlns:p="http://schemas.openxmlformats.org/presentationml/2006/main">
  <p:tag name="NOPREFERENCE" val="False"/>
</p:tagLst>
</file>

<file path=ppt/tags/tag24.xml><?xml version="1.0" encoding="utf-8"?>
<p:tagLst xmlns:a="http://schemas.openxmlformats.org/drawingml/2006/main" xmlns:r="http://schemas.openxmlformats.org/officeDocument/2006/relationships" xmlns:p="http://schemas.openxmlformats.org/presentationml/2006/main">
  <p:tag name="NOPREFERENCE" val="False"/>
</p:tagLst>
</file>

<file path=ppt/tags/tag25.xml><?xml version="1.0" encoding="utf-8"?>
<p:tagLst xmlns:a="http://schemas.openxmlformats.org/drawingml/2006/main" xmlns:r="http://schemas.openxmlformats.org/officeDocument/2006/relationships" xmlns:p="http://schemas.openxmlformats.org/presentationml/2006/main">
  <p:tag name="TIMING" val="|12.6|6.6"/>
</p:tagLst>
</file>

<file path=ppt/tags/tag26.xml><?xml version="1.0" encoding="utf-8"?>
<p:tagLst xmlns:a="http://schemas.openxmlformats.org/drawingml/2006/main" xmlns:r="http://schemas.openxmlformats.org/officeDocument/2006/relationships" xmlns:p="http://schemas.openxmlformats.org/presentationml/2006/main">
  <p:tag name="NOPREFERENCE" val="False"/>
</p:tagLst>
</file>

<file path=ppt/tags/tag27.xml><?xml version="1.0" encoding="utf-8"?>
<p:tagLst xmlns:a="http://schemas.openxmlformats.org/drawingml/2006/main" xmlns:r="http://schemas.openxmlformats.org/officeDocument/2006/relationships" xmlns:p="http://schemas.openxmlformats.org/presentationml/2006/main">
  <p:tag name="NOPREFERENCE" val="False"/>
  <p:tag name="TIMING" val="|7.2|8.5|6.9|2.1|4.6|4.4"/>
</p:tagLst>
</file>

<file path=ppt/tags/tag28.xml><?xml version="1.0" encoding="utf-8"?>
<p:tagLst xmlns:a="http://schemas.openxmlformats.org/drawingml/2006/main" xmlns:r="http://schemas.openxmlformats.org/officeDocument/2006/relationships" xmlns:p="http://schemas.openxmlformats.org/presentationml/2006/main">
  <p:tag name="NOPREFERENCE" val="False"/>
  <p:tag name="TIMING" val="|7.2|8.5|6.9|2.1|4.6|4.4"/>
</p:tagLst>
</file>

<file path=ppt/tags/tag29.xml><?xml version="1.0" encoding="utf-8"?>
<p:tagLst xmlns:a="http://schemas.openxmlformats.org/drawingml/2006/main" xmlns:r="http://schemas.openxmlformats.org/officeDocument/2006/relationships" xmlns:p="http://schemas.openxmlformats.org/presentationml/2006/main">
  <p:tag name="NOPREFERENCE" val="False"/>
  <p:tag name="TIMING" val="|8|6.2|9.5|14"/>
</p:tagLst>
</file>

<file path=ppt/tags/tag30.xml><?xml version="1.0" encoding="utf-8"?>
<p:tagLst xmlns:a="http://schemas.openxmlformats.org/drawingml/2006/main" xmlns:r="http://schemas.openxmlformats.org/officeDocument/2006/relationships" xmlns:p="http://schemas.openxmlformats.org/presentationml/2006/main">
  <p:tag name="NOPREFERENCE" val="False"/>
</p:tagLst>
</file>

<file path=ppt/tags/tag31.xml><?xml version="1.0" encoding="utf-8"?>
<p:tagLst xmlns:a="http://schemas.openxmlformats.org/drawingml/2006/main" xmlns:r="http://schemas.openxmlformats.org/officeDocument/2006/relationships" xmlns:p="http://schemas.openxmlformats.org/presentationml/2006/main">
  <p:tag name="NOPREFERENCE" val="False"/>
</p:tagLst>
</file>

<file path=ppt/tags/tag32.xml><?xml version="1.0" encoding="utf-8"?>
<p:tagLst xmlns:a="http://schemas.openxmlformats.org/drawingml/2006/main" xmlns:r="http://schemas.openxmlformats.org/officeDocument/2006/relationships" xmlns:p="http://schemas.openxmlformats.org/presentationml/2006/main">
  <p:tag name="NOPREFERENCE" val="False"/>
</p:tagLst>
</file>

<file path=ppt/tags/tag33.xml><?xml version="1.0" encoding="utf-8"?>
<p:tagLst xmlns:a="http://schemas.openxmlformats.org/drawingml/2006/main" xmlns:r="http://schemas.openxmlformats.org/officeDocument/2006/relationships" xmlns:p="http://schemas.openxmlformats.org/presentationml/2006/main">
  <p:tag name="NOPREFERENCE" val="False"/>
  <p:tag name="TIMING" val="|44.8|4.2|3.9|3.6|4.4|3.5"/>
</p:tagLst>
</file>

<file path=ppt/tags/tag34.xml><?xml version="1.0" encoding="utf-8"?>
<p:tagLst xmlns:a="http://schemas.openxmlformats.org/drawingml/2006/main" xmlns:r="http://schemas.openxmlformats.org/officeDocument/2006/relationships" xmlns:p="http://schemas.openxmlformats.org/presentationml/2006/main">
  <p:tag name="NOPREFERENCE" val="False"/>
</p:tagLst>
</file>

<file path=ppt/tags/tag35.xml><?xml version="1.0" encoding="utf-8"?>
<p:tagLst xmlns:a="http://schemas.openxmlformats.org/drawingml/2006/main" xmlns:r="http://schemas.openxmlformats.org/officeDocument/2006/relationships" xmlns:p="http://schemas.openxmlformats.org/presentationml/2006/main">
  <p:tag name="NOPREFERENCE" val="False"/>
  <p:tag name="TIMING" val="|1.4|2|1.9|4.1"/>
</p:tagLst>
</file>

<file path=ppt/tags/tag36.xml><?xml version="1.0" encoding="utf-8"?>
<p:tagLst xmlns:a="http://schemas.openxmlformats.org/drawingml/2006/main" xmlns:r="http://schemas.openxmlformats.org/officeDocument/2006/relationships" xmlns:p="http://schemas.openxmlformats.org/presentationml/2006/main">
  <p:tag name="NOPREFERENCE" val="False"/>
</p:tagLst>
</file>

<file path=ppt/tags/tag37.xml><?xml version="1.0" encoding="utf-8"?>
<p:tagLst xmlns:a="http://schemas.openxmlformats.org/drawingml/2006/main" xmlns:r="http://schemas.openxmlformats.org/officeDocument/2006/relationships" xmlns:p="http://schemas.openxmlformats.org/presentationml/2006/main">
  <p:tag name="NOPREFERENCE" val="False"/>
</p:tagLst>
</file>

<file path=ppt/tags/tag38.xml><?xml version="1.0" encoding="utf-8"?>
<p:tagLst xmlns:a="http://schemas.openxmlformats.org/drawingml/2006/main" xmlns:r="http://schemas.openxmlformats.org/officeDocument/2006/relationships" xmlns:p="http://schemas.openxmlformats.org/presentationml/2006/main">
  <p:tag name="NOPREFERENCE" val="False"/>
</p:tagLst>
</file>

<file path=ppt/tags/tag39.xml><?xml version="1.0" encoding="utf-8"?>
<p:tagLst xmlns:a="http://schemas.openxmlformats.org/drawingml/2006/main" xmlns:r="http://schemas.openxmlformats.org/officeDocument/2006/relationships" xmlns:p="http://schemas.openxmlformats.org/presentationml/2006/main">
  <p:tag name="NOPREFERENCE" val="False"/>
</p:tagLst>
</file>

<file path=ppt/tags/tag40.xml><?xml version="1.0" encoding="utf-8"?>
<p:tagLst xmlns:a="http://schemas.openxmlformats.org/drawingml/2006/main" xmlns:r="http://schemas.openxmlformats.org/officeDocument/2006/relationships" xmlns:p="http://schemas.openxmlformats.org/presentationml/2006/main">
  <p:tag name="NOPREFERENCE" val="False"/>
</p:tagLst>
</file>

<file path=ppt/tags/tag41.xml><?xml version="1.0" encoding="utf-8"?>
<p:tagLst xmlns:a="http://schemas.openxmlformats.org/drawingml/2006/main" xmlns:r="http://schemas.openxmlformats.org/officeDocument/2006/relationships" xmlns:p="http://schemas.openxmlformats.org/presentationml/2006/main">
  <p:tag name="NOPREFERENCE" val="False"/>
</p:tagLst>
</file>

<file path=ppt/tags/tag42.xml><?xml version="1.0" encoding="utf-8"?>
<p:tagLst xmlns:a="http://schemas.openxmlformats.org/drawingml/2006/main" xmlns:r="http://schemas.openxmlformats.org/officeDocument/2006/relationships" xmlns:p="http://schemas.openxmlformats.org/presentationml/2006/main">
  <p:tag name="NOPREFERENCE" val="False"/>
</p:tagLst>
</file>

<file path=ppt/tags/tag43.xml><?xml version="1.0" encoding="utf-8"?>
<p:tagLst xmlns:a="http://schemas.openxmlformats.org/drawingml/2006/main" xmlns:r="http://schemas.openxmlformats.org/officeDocument/2006/relationships" xmlns:p="http://schemas.openxmlformats.org/presentationml/2006/main">
  <p:tag name="NOPREFERENCE" val="False"/>
</p:tagLst>
</file>

<file path=ppt/tags/tag44.xml><?xml version="1.0" encoding="utf-8"?>
<p:tagLst xmlns:a="http://schemas.openxmlformats.org/drawingml/2006/main" xmlns:r="http://schemas.openxmlformats.org/officeDocument/2006/relationships" xmlns:p="http://schemas.openxmlformats.org/presentationml/2006/main">
  <p:tag name="NOPREFERENCE" val="False"/>
</p:tagLst>
</file>

<file path=ppt/tags/tag45.xml><?xml version="1.0" encoding="utf-8"?>
<p:tagLst xmlns:a="http://schemas.openxmlformats.org/drawingml/2006/main" xmlns:r="http://schemas.openxmlformats.org/officeDocument/2006/relationships" xmlns:p="http://schemas.openxmlformats.org/presentationml/2006/main">
  <p:tag name="NOPREFERENCE" val="False"/>
</p:tagLst>
</file>

<file path=ppt/tags/tag46.xml><?xml version="1.0" encoding="utf-8"?>
<p:tagLst xmlns:a="http://schemas.openxmlformats.org/drawingml/2006/main" xmlns:r="http://schemas.openxmlformats.org/officeDocument/2006/relationships" xmlns:p="http://schemas.openxmlformats.org/presentationml/2006/main">
  <p:tag name="NOPREFERENCE" val="False"/>
</p:tagLst>
</file>

<file path=ppt/tags/tag47.xml><?xml version="1.0" encoding="utf-8"?>
<p:tagLst xmlns:a="http://schemas.openxmlformats.org/drawingml/2006/main" xmlns:r="http://schemas.openxmlformats.org/officeDocument/2006/relationships" xmlns:p="http://schemas.openxmlformats.org/presentationml/2006/main">
  <p:tag name="NOPREFERENCE" val="False"/>
</p:tagLst>
</file>

<file path=ppt/tags/tag48.xml><?xml version="1.0" encoding="utf-8"?>
<p:tagLst xmlns:a="http://schemas.openxmlformats.org/drawingml/2006/main" xmlns:r="http://schemas.openxmlformats.org/officeDocument/2006/relationships" xmlns:p="http://schemas.openxmlformats.org/presentationml/2006/main">
  <p:tag name="NOPREFERENCE" val="False"/>
</p:tagLst>
</file>

<file path=ppt/tags/tag49.xml><?xml version="1.0" encoding="utf-8"?>
<p:tagLst xmlns:a="http://schemas.openxmlformats.org/drawingml/2006/main" xmlns:r="http://schemas.openxmlformats.org/officeDocument/2006/relationships" xmlns:p="http://schemas.openxmlformats.org/presentationml/2006/main">
  <p:tag name="NOPREFERENCE" val="False"/>
</p:tagLst>
</file>

<file path=ppt/tags/tag50.xml><?xml version="1.0" encoding="utf-8"?>
<p:tagLst xmlns:a="http://schemas.openxmlformats.org/drawingml/2006/main" xmlns:r="http://schemas.openxmlformats.org/officeDocument/2006/relationships" xmlns:p="http://schemas.openxmlformats.org/presentationml/2006/main">
  <p:tag name="NOPREFERENCE" val="False"/>
</p:tagLst>
</file>

<file path=ppt/tags/tag51.xml><?xml version="1.0" encoding="utf-8"?>
<p:tagLst xmlns:a="http://schemas.openxmlformats.org/drawingml/2006/main" xmlns:r="http://schemas.openxmlformats.org/officeDocument/2006/relationships" xmlns:p="http://schemas.openxmlformats.org/presentationml/2006/main">
  <p:tag name="NOPREFERENCE" val="False"/>
</p:tagLst>
</file>

<file path=ppt/tags/tag52.xml><?xml version="1.0" encoding="utf-8"?>
<p:tagLst xmlns:a="http://schemas.openxmlformats.org/drawingml/2006/main" xmlns:r="http://schemas.openxmlformats.org/officeDocument/2006/relationships" xmlns:p="http://schemas.openxmlformats.org/presentationml/2006/main">
  <p:tag name="NOPREFERENCE" val="False"/>
</p:tagLst>
</file>

<file path=ppt/tags/tag53.xml><?xml version="1.0" encoding="utf-8"?>
<p:tagLst xmlns:a="http://schemas.openxmlformats.org/drawingml/2006/main" xmlns:r="http://schemas.openxmlformats.org/officeDocument/2006/relationships" xmlns:p="http://schemas.openxmlformats.org/presentationml/2006/main">
  <p:tag name="NOPREFERENCE" val="False"/>
</p:tagLst>
</file>

<file path=ppt/tags/tag54.xml><?xml version="1.0" encoding="utf-8"?>
<p:tagLst xmlns:a="http://schemas.openxmlformats.org/drawingml/2006/main" xmlns:r="http://schemas.openxmlformats.org/officeDocument/2006/relationships" xmlns:p="http://schemas.openxmlformats.org/presentationml/2006/main">
  <p:tag name="NOPREFERENCE" val="False"/>
</p:tagLst>
</file>

<file path=ppt/tags/tag55.xml><?xml version="1.0" encoding="utf-8"?>
<p:tagLst xmlns:a="http://schemas.openxmlformats.org/drawingml/2006/main" xmlns:r="http://schemas.openxmlformats.org/officeDocument/2006/relationships" xmlns:p="http://schemas.openxmlformats.org/presentationml/2006/main">
  <p:tag name="NOPREFERENCE" val="False"/>
</p:tagLst>
</file>

<file path=ppt/tags/tag56.xml><?xml version="1.0" encoding="utf-8"?>
<p:tagLst xmlns:a="http://schemas.openxmlformats.org/drawingml/2006/main" xmlns:r="http://schemas.openxmlformats.org/officeDocument/2006/relationships" xmlns:p="http://schemas.openxmlformats.org/presentationml/2006/main">
  <p:tag name="NOPREFERENCE" val="False"/>
</p:tagLst>
</file>

<file path=ppt/tags/tag57.xml><?xml version="1.0" encoding="utf-8"?>
<p:tagLst xmlns:a="http://schemas.openxmlformats.org/drawingml/2006/main" xmlns:r="http://schemas.openxmlformats.org/officeDocument/2006/relationships" xmlns:p="http://schemas.openxmlformats.org/presentationml/2006/main">
  <p:tag name="NOPREFERENCE" val="False"/>
</p:tagLst>
</file>

<file path=ppt/tags/tag58.xml><?xml version="1.0" encoding="utf-8"?>
<p:tagLst xmlns:a="http://schemas.openxmlformats.org/drawingml/2006/main" xmlns:r="http://schemas.openxmlformats.org/officeDocument/2006/relationships" xmlns:p="http://schemas.openxmlformats.org/presentationml/2006/main">
  <p:tag name="TIMING" val="|5.3"/>
</p:tagLst>
</file>

<file path=ppt/tags/tag59.xml><?xml version="1.0" encoding="utf-8"?>
<p:tagLst xmlns:a="http://schemas.openxmlformats.org/drawingml/2006/main" xmlns:r="http://schemas.openxmlformats.org/officeDocument/2006/relationships" xmlns:p="http://schemas.openxmlformats.org/presentationml/2006/main">
  <p:tag name="TIMING" val="|13.3"/>
</p:tagLst>
</file>

<file path=ppt/tags/tag60.xml><?xml version="1.0" encoding="utf-8"?>
<p:tagLst xmlns:a="http://schemas.openxmlformats.org/drawingml/2006/main" xmlns:r="http://schemas.openxmlformats.org/officeDocument/2006/relationships" xmlns:p="http://schemas.openxmlformats.org/presentationml/2006/main">
  <p:tag name="TIMING" val="|4.9|17.1"/>
</p:tagLst>
</file>

<file path=ppt/tags/tag61.xml><?xml version="1.0" encoding="utf-8"?>
<p:tagLst xmlns:a="http://schemas.openxmlformats.org/drawingml/2006/main" xmlns:r="http://schemas.openxmlformats.org/officeDocument/2006/relationships" xmlns:p="http://schemas.openxmlformats.org/presentationml/2006/main">
  <p:tag name="TIMING" val="|3.8"/>
</p:tagLst>
</file>

<file path=ppt/tags/tag62.xml><?xml version="1.0" encoding="utf-8"?>
<p:tagLst xmlns:a="http://schemas.openxmlformats.org/drawingml/2006/main" xmlns:r="http://schemas.openxmlformats.org/officeDocument/2006/relationships" xmlns:p="http://schemas.openxmlformats.org/presentationml/2006/main">
  <p:tag name="NOPREFERENCE" val="False"/>
</p:tagLst>
</file>

<file path=ppt/tags/tag63.xml><?xml version="1.0" encoding="utf-8"?>
<p:tagLst xmlns:a="http://schemas.openxmlformats.org/drawingml/2006/main" xmlns:r="http://schemas.openxmlformats.org/officeDocument/2006/relationships" xmlns:p="http://schemas.openxmlformats.org/presentationml/2006/main">
  <p:tag name="NOPREFERENCE" val="False"/>
</p:tagLst>
</file>

<file path=ppt/tags/tag64.xml><?xml version="1.0" encoding="utf-8"?>
<p:tagLst xmlns:a="http://schemas.openxmlformats.org/drawingml/2006/main" xmlns:r="http://schemas.openxmlformats.org/officeDocument/2006/relationships" xmlns:p="http://schemas.openxmlformats.org/presentationml/2006/main">
  <p:tag name="NOPREFERENCE" val="False"/>
</p:tagLst>
</file>

<file path=ppt/tags/tag65.xml><?xml version="1.0" encoding="utf-8"?>
<p:tagLst xmlns:a="http://schemas.openxmlformats.org/drawingml/2006/main" xmlns:r="http://schemas.openxmlformats.org/officeDocument/2006/relationships" xmlns:p="http://schemas.openxmlformats.org/presentationml/2006/main">
  <p:tag name="NOPREFERENCE" val="False"/>
</p:tagLst>
</file>

<file path=ppt/tags/tag66.xml><?xml version="1.0" encoding="utf-8"?>
<p:tagLst xmlns:a="http://schemas.openxmlformats.org/drawingml/2006/main" xmlns:r="http://schemas.openxmlformats.org/officeDocument/2006/relationships" xmlns:p="http://schemas.openxmlformats.org/presentationml/2006/main">
  <p:tag name="NOPREFERENCE" val="False"/>
</p:tagLst>
</file>

<file path=ppt/tags/tag67.xml><?xml version="1.0" encoding="utf-8"?>
<p:tagLst xmlns:a="http://schemas.openxmlformats.org/drawingml/2006/main" xmlns:r="http://schemas.openxmlformats.org/officeDocument/2006/relationships" xmlns:p="http://schemas.openxmlformats.org/presentationml/2006/main">
  <p:tag name="NOPREFERENCE" val="False"/>
</p:tagLst>
</file>

<file path=ppt/tags/tag68.xml><?xml version="1.0" encoding="utf-8"?>
<p:tagLst xmlns:a="http://schemas.openxmlformats.org/drawingml/2006/main" xmlns:r="http://schemas.openxmlformats.org/officeDocument/2006/relationships" xmlns:p="http://schemas.openxmlformats.org/presentationml/2006/main">
  <p:tag name="NOPREFERENCE" val="False"/>
</p:tagLst>
</file>

<file path=ppt/tags/tag69.xml><?xml version="1.0" encoding="utf-8"?>
<p:tagLst xmlns:a="http://schemas.openxmlformats.org/drawingml/2006/main" xmlns:r="http://schemas.openxmlformats.org/officeDocument/2006/relationships" xmlns:p="http://schemas.openxmlformats.org/presentationml/2006/main">
  <p:tag name="NOPREFERENCE" val="False"/>
</p:tagLst>
</file>

<file path=ppt/tags/tag70.xml><?xml version="1.0" encoding="utf-8"?>
<p:tagLst xmlns:a="http://schemas.openxmlformats.org/drawingml/2006/main" xmlns:r="http://schemas.openxmlformats.org/officeDocument/2006/relationships" xmlns:p="http://schemas.openxmlformats.org/presentationml/2006/main">
  <p:tag name="NOPREFERENCE" val="False"/>
</p:tagLst>
</file>

<file path=ppt/tags/tag71.xml><?xml version="1.0" encoding="utf-8"?>
<p:tagLst xmlns:a="http://schemas.openxmlformats.org/drawingml/2006/main" xmlns:r="http://schemas.openxmlformats.org/officeDocument/2006/relationships" xmlns:p="http://schemas.openxmlformats.org/presentationml/2006/main">
  <p:tag name="NOPREFERENCE" val="False"/>
</p:tagLst>
</file>

<file path=ppt/tags/tag72.xml><?xml version="1.0" encoding="utf-8"?>
<p:tagLst xmlns:a="http://schemas.openxmlformats.org/drawingml/2006/main" xmlns:r="http://schemas.openxmlformats.org/officeDocument/2006/relationships" xmlns:p="http://schemas.openxmlformats.org/presentationml/2006/main">
  <p:tag name="NOPREFERENCE" val="False"/>
</p:tagLst>
</file>

<file path=ppt/tags/tag73.xml><?xml version="1.0" encoding="utf-8"?>
<p:tagLst xmlns:a="http://schemas.openxmlformats.org/drawingml/2006/main" xmlns:r="http://schemas.openxmlformats.org/officeDocument/2006/relationships" xmlns:p="http://schemas.openxmlformats.org/presentationml/2006/main">
  <p:tag name="NOPREFERENCE" val="False"/>
</p:tagLst>
</file>

<file path=ppt/tags/tag74.xml><?xml version="1.0" encoding="utf-8"?>
<p:tagLst xmlns:a="http://schemas.openxmlformats.org/drawingml/2006/main" xmlns:r="http://schemas.openxmlformats.org/officeDocument/2006/relationships" xmlns:p="http://schemas.openxmlformats.org/presentationml/2006/main">
  <p:tag name="NOPREFERENCE" val="False"/>
</p:tagLst>
</file>

<file path=ppt/tags/tag75.xml><?xml version="1.0" encoding="utf-8"?>
<p:tagLst xmlns:a="http://schemas.openxmlformats.org/drawingml/2006/main" xmlns:r="http://schemas.openxmlformats.org/officeDocument/2006/relationships" xmlns:p="http://schemas.openxmlformats.org/presentationml/2006/main">
  <p:tag name="NOPREFERENCE" val="False"/>
</p:tagLst>
</file>

<file path=ppt/tags/tag76.xml><?xml version="1.0" encoding="utf-8"?>
<p:tagLst xmlns:a="http://schemas.openxmlformats.org/drawingml/2006/main" xmlns:r="http://schemas.openxmlformats.org/officeDocument/2006/relationships" xmlns:p="http://schemas.openxmlformats.org/presentationml/2006/main">
  <p:tag name="NOPREFERENCE" val="False"/>
</p:tagLst>
</file>

<file path=ppt/tags/tag77.xml><?xml version="1.0" encoding="utf-8"?>
<p:tagLst xmlns:a="http://schemas.openxmlformats.org/drawingml/2006/main" xmlns:r="http://schemas.openxmlformats.org/officeDocument/2006/relationships" xmlns:p="http://schemas.openxmlformats.org/presentationml/2006/main">
  <p:tag name="NOPREFERENCE" val="False"/>
</p:tagLst>
</file>

<file path=ppt/tags/tag78.xml><?xml version="1.0" encoding="utf-8"?>
<p:tagLst xmlns:a="http://schemas.openxmlformats.org/drawingml/2006/main" xmlns:r="http://schemas.openxmlformats.org/officeDocument/2006/relationships" xmlns:p="http://schemas.openxmlformats.org/presentationml/2006/main">
  <p:tag name="NOPREFERENCE" val="False"/>
</p:tagLst>
</file>

<file path=ppt/tags/tag79.xml><?xml version="1.0" encoding="utf-8"?>
<p:tagLst xmlns:a="http://schemas.openxmlformats.org/drawingml/2006/main" xmlns:r="http://schemas.openxmlformats.org/officeDocument/2006/relationships" xmlns:p="http://schemas.openxmlformats.org/presentationml/2006/main">
  <p:tag name="NOPREFERENCE" val="False"/>
</p:tagLst>
</file>

<file path=ppt/tags/tag80.xml><?xml version="1.0" encoding="utf-8"?>
<p:tagLst xmlns:a="http://schemas.openxmlformats.org/drawingml/2006/main" xmlns:r="http://schemas.openxmlformats.org/officeDocument/2006/relationships" xmlns:p="http://schemas.openxmlformats.org/presentationml/2006/main">
  <p:tag name="NOPREFERENCE" val="False"/>
</p:tagLst>
</file>

<file path=ppt/tags/tag81.xml><?xml version="1.0" encoding="utf-8"?>
<p:tagLst xmlns:a="http://schemas.openxmlformats.org/drawingml/2006/main" xmlns:r="http://schemas.openxmlformats.org/officeDocument/2006/relationships" xmlns:p="http://schemas.openxmlformats.org/presentationml/2006/main">
  <p:tag name="NOPREFERENCE" val="False"/>
</p:tagLst>
</file>

<file path=ppt/tags/tag82.xml><?xml version="1.0" encoding="utf-8"?>
<p:tagLst xmlns:a="http://schemas.openxmlformats.org/drawingml/2006/main" xmlns:r="http://schemas.openxmlformats.org/officeDocument/2006/relationships" xmlns:p="http://schemas.openxmlformats.org/presentationml/2006/main">
  <p:tag name="NOPREFERENCE" val="False"/>
</p:tagLst>
</file>

<file path=ppt/tags/tag83.xml><?xml version="1.0" encoding="utf-8"?>
<p:tagLst xmlns:a="http://schemas.openxmlformats.org/drawingml/2006/main" xmlns:r="http://schemas.openxmlformats.org/officeDocument/2006/relationships" xmlns:p="http://schemas.openxmlformats.org/presentationml/2006/main">
  <p:tag name="NOPREFERENCE" val="False"/>
</p:tagLst>
</file>

<file path=ppt/tags/tag84.xml><?xml version="1.0" encoding="utf-8"?>
<p:tagLst xmlns:a="http://schemas.openxmlformats.org/drawingml/2006/main" xmlns:r="http://schemas.openxmlformats.org/officeDocument/2006/relationships" xmlns:p="http://schemas.openxmlformats.org/presentationml/2006/main">
  <p:tag name="NOPREFERENCE" val="False"/>
</p:tagLst>
</file>

<file path=ppt/theme/theme1.xml><?xml version="1.0" encoding="utf-8"?>
<a:theme xmlns:a="http://schemas.openxmlformats.org/drawingml/2006/main" name="white-bluebar-standard-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Apex">
      <a:majorFont>
        <a:latin typeface="Lucida Sans"/>
        <a:ea typeface=""/>
        <a:cs typeface=""/>
        <a:font script="Grek" typeface="Arial"/>
        <a:font script="Cyrl" typeface="Arial"/>
        <a:font script="Jpan" typeface="ヒラギノ丸ゴ Pro W4"/>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ＭＳ 明朝"/>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2"/>
            </a:solidFill>
            <a:effectLst/>
            <a:latin typeface="Arial" pitchFamily="-107"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2"/>
            </a:solidFill>
            <a:effectLst/>
            <a:latin typeface="Arial" pitchFamily="-107"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3206d15-154d-4a83-83f9-6777ca440e3b">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6137C6E79FCA64693083F7B7CAF7754" ma:contentTypeVersion="12" ma:contentTypeDescription="Create a new document." ma:contentTypeScope="" ma:versionID="2d0d0c2318d994cfb1b5314659e6a95c">
  <xsd:schema xmlns:xsd="http://www.w3.org/2001/XMLSchema" xmlns:xs="http://www.w3.org/2001/XMLSchema" xmlns:p="http://schemas.microsoft.com/office/2006/metadata/properties" xmlns:ns2="63206d15-154d-4a83-83f9-6777ca440e3b" targetNamespace="http://schemas.microsoft.com/office/2006/metadata/properties" ma:root="true" ma:fieldsID="3334feb8e12c7afda195e182b0437ed3" ns2:_="">
    <xsd:import namespace="63206d15-154d-4a83-83f9-6777ca440e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element ref="ns2:lcf76f155ced4ddcb4097134ff3c332f"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206d15-154d-4a83-83f9-6777ca440e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BillingMetadata" ma:index="15" nillable="true" ma:displayName="MediaServiceBillingMetadata" ma:hidden="true" ma:internalName="MediaServiceBillingMetadata" ma:readOnly="true">
      <xsd:simpleType>
        <xsd:restriction base="dms:Note"/>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e6962ab-0744-46a3-9e0f-3fe952fbdfd0"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6F2769-7194-4217-93D3-3AF3A4742282}">
  <ds:schemaRefs>
    <ds:schemaRef ds:uri="http://schemas.microsoft.com/office/2006/metadata/properties"/>
    <ds:schemaRef ds:uri="http://purl.org/dc/dcmitype/"/>
    <ds:schemaRef ds:uri="http://schemas.microsoft.com/sharepoint/v3/fields"/>
    <ds:schemaRef ds:uri="http://purl.org/dc/terms/"/>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http://www.w3.org/XML/1998/namespace"/>
    <ds:schemaRef ds:uri="63206d15-154d-4a83-83f9-6777ca440e3b"/>
  </ds:schemaRefs>
</ds:datastoreItem>
</file>

<file path=customXml/itemProps2.xml><?xml version="1.0" encoding="utf-8"?>
<ds:datastoreItem xmlns:ds="http://schemas.openxmlformats.org/officeDocument/2006/customXml" ds:itemID="{87D2A1B0-FF3E-4009-940D-AED0EB70AA20}">
  <ds:schemaRefs>
    <ds:schemaRef ds:uri="http://schemas.microsoft.com/sharepoint/v3/contenttype/forms"/>
  </ds:schemaRefs>
</ds:datastoreItem>
</file>

<file path=customXml/itemProps3.xml><?xml version="1.0" encoding="utf-8"?>
<ds:datastoreItem xmlns:ds="http://schemas.openxmlformats.org/officeDocument/2006/customXml" ds:itemID="{39D6AA2F-6FEB-4596-846E-7952385A37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206d15-154d-4a83-83f9-6777ca440e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white-bluebar-standard-template.potx</Template>
  <TotalTime>19292</TotalTime>
  <Words>4349</Words>
  <Application>Microsoft Macintosh PowerPoint</Application>
  <PresentationFormat>On-screen Show (4:3)</PresentationFormat>
  <Paragraphs>603</Paragraphs>
  <Slides>101</Slides>
  <Notes>59</Notes>
  <HiddenSlides>0</HiddenSlides>
  <MMClips>0</MMClips>
  <ScaleCrop>false</ScaleCrop>
  <HeadingPairs>
    <vt:vector size="8" baseType="variant">
      <vt:variant>
        <vt:lpstr>Fonts Used</vt:lpstr>
      </vt:variant>
      <vt:variant>
        <vt:i4>14</vt:i4>
      </vt:variant>
      <vt:variant>
        <vt:lpstr>Theme</vt:lpstr>
      </vt:variant>
      <vt:variant>
        <vt:i4>4</vt:i4>
      </vt:variant>
      <vt:variant>
        <vt:lpstr>Embedded OLE Servers</vt:lpstr>
      </vt:variant>
      <vt:variant>
        <vt:i4>1</vt:i4>
      </vt:variant>
      <vt:variant>
        <vt:lpstr>Slide Titles</vt:lpstr>
      </vt:variant>
      <vt:variant>
        <vt:i4>101</vt:i4>
      </vt:variant>
    </vt:vector>
  </HeadingPairs>
  <TitlesOfParts>
    <vt:vector size="120" baseType="lpstr">
      <vt:lpstr>Arial Unicode MS</vt:lpstr>
      <vt:lpstr>Aptos</vt:lpstr>
      <vt:lpstr>Arial</vt:lpstr>
      <vt:lpstr>Book Antiqua</vt:lpstr>
      <vt:lpstr>Calibri</vt:lpstr>
      <vt:lpstr>Franklin Gothic Demi Cond</vt:lpstr>
      <vt:lpstr>Gill Sans</vt:lpstr>
      <vt:lpstr>Lucida Sans</vt:lpstr>
      <vt:lpstr>Marker Felt</vt:lpstr>
      <vt:lpstr>Tahoma</vt:lpstr>
      <vt:lpstr>Times New Roman</vt:lpstr>
      <vt:lpstr>Verdana</vt:lpstr>
      <vt:lpstr>Wingdings</vt:lpstr>
      <vt:lpstr>ヒラギノ角ゴ ProN W6</vt:lpstr>
      <vt:lpstr>white-bluebar-standard-template</vt:lpstr>
      <vt:lpstr>1_Custom Design</vt:lpstr>
      <vt:lpstr>Custom Design</vt:lpstr>
      <vt:lpstr>Default Design</vt:lpstr>
      <vt:lpstr>Packager Shell Object</vt:lpstr>
      <vt:lpstr>PowerPoint Presentation</vt:lpstr>
      <vt:lpstr>CLEAR Program Areas</vt:lpstr>
      <vt:lpstr>PowerPoint Presentation</vt:lpstr>
      <vt:lpstr>An Awesome Responsibility</vt:lpstr>
      <vt:lpstr>An Awesome Responsibility</vt:lpstr>
      <vt:lpstr>An Awesome Responsibility</vt:lpstr>
      <vt:lpstr>Maps, Plans...What’s the Difference?</vt:lpstr>
      <vt:lpstr>Subdivision Plans</vt:lpstr>
      <vt:lpstr>Site Plans</vt:lpstr>
      <vt:lpstr>PowerPoint Presentation</vt:lpstr>
      <vt:lpstr>PowerPoint Presentation</vt:lpstr>
      <vt:lpstr>What you see may look something like this</vt:lpstr>
      <vt:lpstr>Typical Set of Plans May Contain:</vt:lpstr>
      <vt:lpstr>What Is This Plan Telling Me?</vt:lpstr>
      <vt:lpstr>Help is on the Plans</vt:lpstr>
      <vt:lpstr>Location Map</vt:lpstr>
      <vt:lpstr>PowerPoint Presentation</vt:lpstr>
      <vt:lpstr>PowerPoint Presentation</vt:lpstr>
      <vt:lpstr>PowerPoint Presentation</vt:lpstr>
      <vt:lpstr>PowerPoint Presentation</vt:lpstr>
      <vt:lpstr>PowerPoint Presentation</vt:lpstr>
      <vt:lpstr>Zoning Compliance Chart</vt:lpstr>
      <vt:lpstr>Notes and Map References</vt:lpstr>
      <vt:lpstr>Shows relative size of objects</vt:lpstr>
      <vt:lpstr>Scale       Shows relative size of objects</vt:lpstr>
      <vt:lpstr>PowerPoint Presentation</vt:lpstr>
      <vt:lpstr>PowerPoint Presentation</vt:lpstr>
      <vt:lpstr>PowerPoint Presentation</vt:lpstr>
      <vt:lpstr>PowerPoint Presentation</vt:lpstr>
      <vt:lpstr>Topography</vt:lpstr>
      <vt:lpstr>Topography</vt:lpstr>
      <vt:lpstr>PowerPoint Presentation</vt:lpstr>
      <vt:lpstr>Topography</vt:lpstr>
      <vt:lpstr>Topography</vt:lpstr>
      <vt:lpstr>PowerPoint Presentation</vt:lpstr>
      <vt:lpstr>PowerPoint Presentation</vt:lpstr>
      <vt:lpstr>Topography-Slope</vt:lpstr>
      <vt:lpstr>Slope</vt:lpstr>
      <vt:lpstr>Why is Slope Important?</vt:lpstr>
      <vt:lpstr>Why is Slope Important?</vt:lpstr>
      <vt:lpstr>Too steep?</vt:lpstr>
      <vt:lpstr>PowerPoint Presentation</vt:lpstr>
      <vt:lpstr>Plan Reading  </vt:lpstr>
      <vt:lpstr>Plan Reading  </vt:lpstr>
      <vt:lpstr>Plan Reading  </vt:lpstr>
      <vt:lpstr>Plan Reading  </vt:lpstr>
      <vt:lpstr>Plan Reading  </vt:lpstr>
      <vt:lpstr>Plan Reading Traffic Circulation </vt:lpstr>
      <vt:lpstr>Plan Reading  </vt:lpstr>
      <vt:lpstr>Plan Reading  </vt:lpstr>
      <vt:lpstr>Plan Reading  </vt:lpstr>
      <vt:lpstr>Plan Reading  </vt:lpstr>
      <vt:lpstr>Plan Reading  </vt:lpstr>
      <vt:lpstr>Plan Reading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Landscaping/Planting Plan</vt:lpstr>
      <vt:lpstr>Landscaping/Planting Plan</vt:lpstr>
      <vt:lpstr>Landscaping/Planting Plan</vt:lpstr>
      <vt:lpstr>Landscaping/Planting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And now—It’s your turn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#1 FF Elevation of Existing School</vt:lpstr>
      <vt:lpstr>#2 Last Revision </vt:lpstr>
      <vt:lpstr>#3  Setback from Great Neck Rd</vt:lpstr>
      <vt:lpstr>#3 Setback from Goshen Rd</vt:lpstr>
      <vt:lpstr>#4--How Many Lawn Drains</vt:lpstr>
      <vt:lpstr>#5 Elevation at Bottom of Wet Swale</vt:lpstr>
      <vt:lpstr>#6 Elevation of Wetlands Flag #21</vt:lpstr>
      <vt:lpstr>#7 Distance from CB01 to CB02</vt:lpstr>
      <vt:lpstr>#8 Basketball Court Detail Sheet</vt:lpstr>
      <vt:lpstr>#9 Sidewalk Treatment at Entrance </vt:lpstr>
      <vt:lpstr>#10 Trees Along Great Neck Rd.</vt:lpstr>
      <vt:lpstr>#11 Plants in Wet Swale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FileNewTemplate</dc:title>
  <dc:creator>Diana</dc:creator>
  <cp:lastModifiedBy>Goldman, Jessica</cp:lastModifiedBy>
  <cp:revision>71</cp:revision>
  <cp:lastPrinted>2026-05-14T17:34:58Z</cp:lastPrinted>
  <dcterms:created xsi:type="dcterms:W3CDTF">2010-04-12T23:12:02Z</dcterms:created>
  <dcterms:modified xsi:type="dcterms:W3CDTF">2026-06-01T19:00:10Z</dcterms:modified>
  <cp:contentStatus>Draft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0x010100F6137C6E79FCA64693083F7B7CAF7754</vt:lpwstr>
  </property>
</Properties>
</file>